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71" r:id="rId5"/>
    <p:sldId id="261" r:id="rId6"/>
    <p:sldId id="260" r:id="rId7"/>
    <p:sldId id="270" r:id="rId8"/>
    <p:sldId id="262" r:id="rId9"/>
    <p:sldId id="269" r:id="rId10"/>
    <p:sldId id="264" r:id="rId11"/>
    <p:sldId id="265" r:id="rId12"/>
    <p:sldId id="263" r:id="rId13"/>
    <p:sldId id="273"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A8CF"/>
    <a:srgbClr val="70A7CE"/>
    <a:srgbClr val="FFCC66"/>
    <a:srgbClr val="FFCC00"/>
    <a:srgbClr val="71A7CE"/>
    <a:srgbClr val="6FA7CD"/>
    <a:srgbClr val="74A8CF"/>
    <a:srgbClr val="72A8CF"/>
    <a:srgbClr val="76A9CF"/>
    <a:srgbClr val="4288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3" autoAdjust="0"/>
    <p:restoredTop sz="94660"/>
  </p:normalViewPr>
  <p:slideViewPr>
    <p:cSldViewPr snapToGrid="0">
      <p:cViewPr varScale="1">
        <p:scale>
          <a:sx n="77" d="100"/>
          <a:sy n="77" d="100"/>
        </p:scale>
        <p:origin x="15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83314-CD85-8B94-4A00-0E37746BE7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09736C-C753-03DF-F39D-C616713E9E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3AF34E-58AC-CD4B-13E2-608B5B1C7C1D}"/>
              </a:ext>
            </a:extLst>
          </p:cNvPr>
          <p:cNvSpPr>
            <a:spLocks noGrp="1"/>
          </p:cNvSpPr>
          <p:nvPr>
            <p:ph type="dt" sz="half" idx="10"/>
          </p:nvPr>
        </p:nvSpPr>
        <p:spPr/>
        <p:txBody>
          <a:bodyPr/>
          <a:lstStyle/>
          <a:p>
            <a:fld id="{F28C08B0-8B21-4049-BDCA-CECB42BBE077}" type="datetimeFigureOut">
              <a:rPr lang="en-US" smtClean="0"/>
              <a:t>12/31/2025</a:t>
            </a:fld>
            <a:endParaRPr lang="en-US"/>
          </a:p>
        </p:txBody>
      </p:sp>
      <p:sp>
        <p:nvSpPr>
          <p:cNvPr id="5" name="Footer Placeholder 4">
            <a:extLst>
              <a:ext uri="{FF2B5EF4-FFF2-40B4-BE49-F238E27FC236}">
                <a16:creationId xmlns:a16="http://schemas.microsoft.com/office/drawing/2014/main" id="{5879DA01-B3B5-3B96-7013-0D3BFB9673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D51B1F-DF6B-0A8F-5617-C3C714E35472}"/>
              </a:ext>
            </a:extLst>
          </p:cNvPr>
          <p:cNvSpPr>
            <a:spLocks noGrp="1"/>
          </p:cNvSpPr>
          <p:nvPr>
            <p:ph type="sldNum" sz="quarter" idx="12"/>
          </p:nvPr>
        </p:nvSpPr>
        <p:spPr/>
        <p:txBody>
          <a:bodyPr/>
          <a:lstStyle/>
          <a:p>
            <a:fld id="{0F1BC453-961F-4795-A332-EFB0B68EE745}" type="slidenum">
              <a:rPr lang="en-US" smtClean="0"/>
              <a:t>‹#›</a:t>
            </a:fld>
            <a:endParaRPr lang="en-US"/>
          </a:p>
        </p:txBody>
      </p:sp>
    </p:spTree>
    <p:extLst>
      <p:ext uri="{BB962C8B-B14F-4D97-AF65-F5344CB8AC3E}">
        <p14:creationId xmlns:p14="http://schemas.microsoft.com/office/powerpoint/2010/main" val="1665481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8AFED-E413-C689-BB4A-70BA34DFBC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02993F-5027-A50C-A47F-8816BBB085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BC4D04-86B9-395A-5CF6-507CA7419EFC}"/>
              </a:ext>
            </a:extLst>
          </p:cNvPr>
          <p:cNvSpPr>
            <a:spLocks noGrp="1"/>
          </p:cNvSpPr>
          <p:nvPr>
            <p:ph type="dt" sz="half" idx="10"/>
          </p:nvPr>
        </p:nvSpPr>
        <p:spPr/>
        <p:txBody>
          <a:bodyPr/>
          <a:lstStyle/>
          <a:p>
            <a:fld id="{F28C08B0-8B21-4049-BDCA-CECB42BBE077}" type="datetimeFigureOut">
              <a:rPr lang="en-US" smtClean="0"/>
              <a:t>12/31/2025</a:t>
            </a:fld>
            <a:endParaRPr lang="en-US"/>
          </a:p>
        </p:txBody>
      </p:sp>
      <p:sp>
        <p:nvSpPr>
          <p:cNvPr id="5" name="Footer Placeholder 4">
            <a:extLst>
              <a:ext uri="{FF2B5EF4-FFF2-40B4-BE49-F238E27FC236}">
                <a16:creationId xmlns:a16="http://schemas.microsoft.com/office/drawing/2014/main" id="{4C60A422-6C1E-E8B3-6DF1-B733BD483E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38A6D2-1895-4344-DFE8-1E6F27C732F2}"/>
              </a:ext>
            </a:extLst>
          </p:cNvPr>
          <p:cNvSpPr>
            <a:spLocks noGrp="1"/>
          </p:cNvSpPr>
          <p:nvPr>
            <p:ph type="sldNum" sz="quarter" idx="12"/>
          </p:nvPr>
        </p:nvSpPr>
        <p:spPr/>
        <p:txBody>
          <a:bodyPr/>
          <a:lstStyle/>
          <a:p>
            <a:fld id="{0F1BC453-961F-4795-A332-EFB0B68EE745}" type="slidenum">
              <a:rPr lang="en-US" smtClean="0"/>
              <a:t>‹#›</a:t>
            </a:fld>
            <a:endParaRPr lang="en-US"/>
          </a:p>
        </p:txBody>
      </p:sp>
    </p:spTree>
    <p:extLst>
      <p:ext uri="{BB962C8B-B14F-4D97-AF65-F5344CB8AC3E}">
        <p14:creationId xmlns:p14="http://schemas.microsoft.com/office/powerpoint/2010/main" val="3529225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42C741-4F3E-798D-8A6C-E0098FDF46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FB0575-99E5-4DD1-5EEA-C979FB17983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3F83D9-CF7B-5A32-97E6-7C18C957C8BB}"/>
              </a:ext>
            </a:extLst>
          </p:cNvPr>
          <p:cNvSpPr>
            <a:spLocks noGrp="1"/>
          </p:cNvSpPr>
          <p:nvPr>
            <p:ph type="dt" sz="half" idx="10"/>
          </p:nvPr>
        </p:nvSpPr>
        <p:spPr/>
        <p:txBody>
          <a:bodyPr/>
          <a:lstStyle/>
          <a:p>
            <a:fld id="{F28C08B0-8B21-4049-BDCA-CECB42BBE077}" type="datetimeFigureOut">
              <a:rPr lang="en-US" smtClean="0"/>
              <a:t>12/31/2025</a:t>
            </a:fld>
            <a:endParaRPr lang="en-US"/>
          </a:p>
        </p:txBody>
      </p:sp>
      <p:sp>
        <p:nvSpPr>
          <p:cNvPr id="5" name="Footer Placeholder 4">
            <a:extLst>
              <a:ext uri="{FF2B5EF4-FFF2-40B4-BE49-F238E27FC236}">
                <a16:creationId xmlns:a16="http://schemas.microsoft.com/office/drawing/2014/main" id="{7344E052-66CF-B58D-6FBF-A7B1EFBF48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91C0B6-8304-E6FF-3122-72E3A820D0F8}"/>
              </a:ext>
            </a:extLst>
          </p:cNvPr>
          <p:cNvSpPr>
            <a:spLocks noGrp="1"/>
          </p:cNvSpPr>
          <p:nvPr>
            <p:ph type="sldNum" sz="quarter" idx="12"/>
          </p:nvPr>
        </p:nvSpPr>
        <p:spPr/>
        <p:txBody>
          <a:bodyPr/>
          <a:lstStyle/>
          <a:p>
            <a:fld id="{0F1BC453-961F-4795-A332-EFB0B68EE745}" type="slidenum">
              <a:rPr lang="en-US" smtClean="0"/>
              <a:t>‹#›</a:t>
            </a:fld>
            <a:endParaRPr lang="en-US"/>
          </a:p>
        </p:txBody>
      </p:sp>
    </p:spTree>
    <p:extLst>
      <p:ext uri="{BB962C8B-B14F-4D97-AF65-F5344CB8AC3E}">
        <p14:creationId xmlns:p14="http://schemas.microsoft.com/office/powerpoint/2010/main" val="4254256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28402-D93A-5414-E660-437057C7C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F10741-323F-A2B8-9FA8-FFCEDB24AA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E5C797-A492-E957-8204-5589A8A2205C}"/>
              </a:ext>
            </a:extLst>
          </p:cNvPr>
          <p:cNvSpPr>
            <a:spLocks noGrp="1"/>
          </p:cNvSpPr>
          <p:nvPr>
            <p:ph type="dt" sz="half" idx="10"/>
          </p:nvPr>
        </p:nvSpPr>
        <p:spPr/>
        <p:txBody>
          <a:bodyPr/>
          <a:lstStyle/>
          <a:p>
            <a:fld id="{F28C08B0-8B21-4049-BDCA-CECB42BBE077}" type="datetimeFigureOut">
              <a:rPr lang="en-US" smtClean="0"/>
              <a:t>12/31/2025</a:t>
            </a:fld>
            <a:endParaRPr lang="en-US"/>
          </a:p>
        </p:txBody>
      </p:sp>
      <p:sp>
        <p:nvSpPr>
          <p:cNvPr id="5" name="Footer Placeholder 4">
            <a:extLst>
              <a:ext uri="{FF2B5EF4-FFF2-40B4-BE49-F238E27FC236}">
                <a16:creationId xmlns:a16="http://schemas.microsoft.com/office/drawing/2014/main" id="{8102F34C-714E-E5AB-F2C2-6DDD8ABADE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073BB4-C978-2BFC-3C00-AAFD79A083B4}"/>
              </a:ext>
            </a:extLst>
          </p:cNvPr>
          <p:cNvSpPr>
            <a:spLocks noGrp="1"/>
          </p:cNvSpPr>
          <p:nvPr>
            <p:ph type="sldNum" sz="quarter" idx="12"/>
          </p:nvPr>
        </p:nvSpPr>
        <p:spPr/>
        <p:txBody>
          <a:bodyPr/>
          <a:lstStyle/>
          <a:p>
            <a:fld id="{0F1BC453-961F-4795-A332-EFB0B68EE745}" type="slidenum">
              <a:rPr lang="en-US" smtClean="0"/>
              <a:t>‹#›</a:t>
            </a:fld>
            <a:endParaRPr lang="en-US"/>
          </a:p>
        </p:txBody>
      </p:sp>
    </p:spTree>
    <p:extLst>
      <p:ext uri="{BB962C8B-B14F-4D97-AF65-F5344CB8AC3E}">
        <p14:creationId xmlns:p14="http://schemas.microsoft.com/office/powerpoint/2010/main" val="2446756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53958-C864-10FF-6775-BAE3C6BEA7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DE7581-DB9A-A16E-4088-B7FF9E88180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9BA32C-FBC4-0F1C-BAA1-0E0AA20F8B7C}"/>
              </a:ext>
            </a:extLst>
          </p:cNvPr>
          <p:cNvSpPr>
            <a:spLocks noGrp="1"/>
          </p:cNvSpPr>
          <p:nvPr>
            <p:ph type="dt" sz="half" idx="10"/>
          </p:nvPr>
        </p:nvSpPr>
        <p:spPr/>
        <p:txBody>
          <a:bodyPr/>
          <a:lstStyle/>
          <a:p>
            <a:fld id="{F28C08B0-8B21-4049-BDCA-CECB42BBE077}" type="datetimeFigureOut">
              <a:rPr lang="en-US" smtClean="0"/>
              <a:t>12/31/2025</a:t>
            </a:fld>
            <a:endParaRPr lang="en-US"/>
          </a:p>
        </p:txBody>
      </p:sp>
      <p:sp>
        <p:nvSpPr>
          <p:cNvPr id="5" name="Footer Placeholder 4">
            <a:extLst>
              <a:ext uri="{FF2B5EF4-FFF2-40B4-BE49-F238E27FC236}">
                <a16:creationId xmlns:a16="http://schemas.microsoft.com/office/drawing/2014/main" id="{D24ED65C-1F96-9042-8F4F-835212884B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4D5322-097F-3FF7-E03A-DCE55BEBA161}"/>
              </a:ext>
            </a:extLst>
          </p:cNvPr>
          <p:cNvSpPr>
            <a:spLocks noGrp="1"/>
          </p:cNvSpPr>
          <p:nvPr>
            <p:ph type="sldNum" sz="quarter" idx="12"/>
          </p:nvPr>
        </p:nvSpPr>
        <p:spPr/>
        <p:txBody>
          <a:bodyPr/>
          <a:lstStyle/>
          <a:p>
            <a:fld id="{0F1BC453-961F-4795-A332-EFB0B68EE745}" type="slidenum">
              <a:rPr lang="en-US" smtClean="0"/>
              <a:t>‹#›</a:t>
            </a:fld>
            <a:endParaRPr lang="en-US"/>
          </a:p>
        </p:txBody>
      </p:sp>
    </p:spTree>
    <p:extLst>
      <p:ext uri="{BB962C8B-B14F-4D97-AF65-F5344CB8AC3E}">
        <p14:creationId xmlns:p14="http://schemas.microsoft.com/office/powerpoint/2010/main" val="2968206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5660E-E251-5987-1E97-B5B666220E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446DC6-03B6-6DF2-1447-457227FA66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52DF9C-CB30-A1F4-378F-D88988E9A2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A91F71-A1EE-BB94-3A1E-9EE3E6EC19A6}"/>
              </a:ext>
            </a:extLst>
          </p:cNvPr>
          <p:cNvSpPr>
            <a:spLocks noGrp="1"/>
          </p:cNvSpPr>
          <p:nvPr>
            <p:ph type="dt" sz="half" idx="10"/>
          </p:nvPr>
        </p:nvSpPr>
        <p:spPr/>
        <p:txBody>
          <a:bodyPr/>
          <a:lstStyle/>
          <a:p>
            <a:fld id="{F28C08B0-8B21-4049-BDCA-CECB42BBE077}" type="datetimeFigureOut">
              <a:rPr lang="en-US" smtClean="0"/>
              <a:t>12/31/2025</a:t>
            </a:fld>
            <a:endParaRPr lang="en-US"/>
          </a:p>
        </p:txBody>
      </p:sp>
      <p:sp>
        <p:nvSpPr>
          <p:cNvPr id="6" name="Footer Placeholder 5">
            <a:extLst>
              <a:ext uri="{FF2B5EF4-FFF2-40B4-BE49-F238E27FC236}">
                <a16:creationId xmlns:a16="http://schemas.microsoft.com/office/drawing/2014/main" id="{62162FE4-2C2A-B2B8-6FB6-F752405DDD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6D6D66-12BA-E48E-FF30-4C7CCD04F7E3}"/>
              </a:ext>
            </a:extLst>
          </p:cNvPr>
          <p:cNvSpPr>
            <a:spLocks noGrp="1"/>
          </p:cNvSpPr>
          <p:nvPr>
            <p:ph type="sldNum" sz="quarter" idx="12"/>
          </p:nvPr>
        </p:nvSpPr>
        <p:spPr/>
        <p:txBody>
          <a:bodyPr/>
          <a:lstStyle/>
          <a:p>
            <a:fld id="{0F1BC453-961F-4795-A332-EFB0B68EE745}" type="slidenum">
              <a:rPr lang="en-US" smtClean="0"/>
              <a:t>‹#›</a:t>
            </a:fld>
            <a:endParaRPr lang="en-US"/>
          </a:p>
        </p:txBody>
      </p:sp>
    </p:spTree>
    <p:extLst>
      <p:ext uri="{BB962C8B-B14F-4D97-AF65-F5344CB8AC3E}">
        <p14:creationId xmlns:p14="http://schemas.microsoft.com/office/powerpoint/2010/main" val="4223497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5CE2F-4DA9-30CA-9F60-EE1D1B20B3B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6D40F9-D477-9E3B-C6BF-208A0979AA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244BAB-EA1F-862F-07FC-A2A7B05CA9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E465FF-F340-858A-0498-0554CD307F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B0E19A-C168-94E7-8DD0-71FB6CE6D9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D8E48F-7AC1-7472-94F4-65CF802EC9C2}"/>
              </a:ext>
            </a:extLst>
          </p:cNvPr>
          <p:cNvSpPr>
            <a:spLocks noGrp="1"/>
          </p:cNvSpPr>
          <p:nvPr>
            <p:ph type="dt" sz="half" idx="10"/>
          </p:nvPr>
        </p:nvSpPr>
        <p:spPr/>
        <p:txBody>
          <a:bodyPr/>
          <a:lstStyle/>
          <a:p>
            <a:fld id="{F28C08B0-8B21-4049-BDCA-CECB42BBE077}" type="datetimeFigureOut">
              <a:rPr lang="en-US" smtClean="0"/>
              <a:t>12/31/2025</a:t>
            </a:fld>
            <a:endParaRPr lang="en-US"/>
          </a:p>
        </p:txBody>
      </p:sp>
      <p:sp>
        <p:nvSpPr>
          <p:cNvPr id="8" name="Footer Placeholder 7">
            <a:extLst>
              <a:ext uri="{FF2B5EF4-FFF2-40B4-BE49-F238E27FC236}">
                <a16:creationId xmlns:a16="http://schemas.microsoft.com/office/drawing/2014/main" id="{F09E9520-F28D-0809-E24F-BF9F48E5E0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A2BD5F9-6935-D500-3E5B-4283707CC811}"/>
              </a:ext>
            </a:extLst>
          </p:cNvPr>
          <p:cNvSpPr>
            <a:spLocks noGrp="1"/>
          </p:cNvSpPr>
          <p:nvPr>
            <p:ph type="sldNum" sz="quarter" idx="12"/>
          </p:nvPr>
        </p:nvSpPr>
        <p:spPr/>
        <p:txBody>
          <a:bodyPr/>
          <a:lstStyle/>
          <a:p>
            <a:fld id="{0F1BC453-961F-4795-A332-EFB0B68EE745}" type="slidenum">
              <a:rPr lang="en-US" smtClean="0"/>
              <a:t>‹#›</a:t>
            </a:fld>
            <a:endParaRPr lang="en-US"/>
          </a:p>
        </p:txBody>
      </p:sp>
    </p:spTree>
    <p:extLst>
      <p:ext uri="{BB962C8B-B14F-4D97-AF65-F5344CB8AC3E}">
        <p14:creationId xmlns:p14="http://schemas.microsoft.com/office/powerpoint/2010/main" val="3555876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4FC16-B851-02BC-C223-4D95B6B6F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3176E4-ED3E-25F0-D374-8BF1B4D14EB0}"/>
              </a:ext>
            </a:extLst>
          </p:cNvPr>
          <p:cNvSpPr>
            <a:spLocks noGrp="1"/>
          </p:cNvSpPr>
          <p:nvPr>
            <p:ph type="dt" sz="half" idx="10"/>
          </p:nvPr>
        </p:nvSpPr>
        <p:spPr/>
        <p:txBody>
          <a:bodyPr/>
          <a:lstStyle/>
          <a:p>
            <a:fld id="{F28C08B0-8B21-4049-BDCA-CECB42BBE077}" type="datetimeFigureOut">
              <a:rPr lang="en-US" smtClean="0"/>
              <a:t>12/31/2025</a:t>
            </a:fld>
            <a:endParaRPr lang="en-US"/>
          </a:p>
        </p:txBody>
      </p:sp>
      <p:sp>
        <p:nvSpPr>
          <p:cNvPr id="4" name="Footer Placeholder 3">
            <a:extLst>
              <a:ext uri="{FF2B5EF4-FFF2-40B4-BE49-F238E27FC236}">
                <a16:creationId xmlns:a16="http://schemas.microsoft.com/office/drawing/2014/main" id="{3061A0CB-F1B9-CC25-D432-F30420A5DF5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11C66C2-62CA-3E94-E222-7E5AB9C811E2}"/>
              </a:ext>
            </a:extLst>
          </p:cNvPr>
          <p:cNvSpPr>
            <a:spLocks noGrp="1"/>
          </p:cNvSpPr>
          <p:nvPr>
            <p:ph type="sldNum" sz="quarter" idx="12"/>
          </p:nvPr>
        </p:nvSpPr>
        <p:spPr/>
        <p:txBody>
          <a:bodyPr/>
          <a:lstStyle/>
          <a:p>
            <a:fld id="{0F1BC453-961F-4795-A332-EFB0B68EE745}" type="slidenum">
              <a:rPr lang="en-US" smtClean="0"/>
              <a:t>‹#›</a:t>
            </a:fld>
            <a:endParaRPr lang="en-US"/>
          </a:p>
        </p:txBody>
      </p:sp>
    </p:spTree>
    <p:extLst>
      <p:ext uri="{BB962C8B-B14F-4D97-AF65-F5344CB8AC3E}">
        <p14:creationId xmlns:p14="http://schemas.microsoft.com/office/powerpoint/2010/main" val="2776203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3351D-4B26-7272-8EFE-D6F2CB2189B7}"/>
              </a:ext>
            </a:extLst>
          </p:cNvPr>
          <p:cNvSpPr>
            <a:spLocks noGrp="1"/>
          </p:cNvSpPr>
          <p:nvPr>
            <p:ph type="dt" sz="half" idx="10"/>
          </p:nvPr>
        </p:nvSpPr>
        <p:spPr/>
        <p:txBody>
          <a:bodyPr/>
          <a:lstStyle/>
          <a:p>
            <a:fld id="{F28C08B0-8B21-4049-BDCA-CECB42BBE077}" type="datetimeFigureOut">
              <a:rPr lang="en-US" smtClean="0"/>
              <a:t>12/31/2025</a:t>
            </a:fld>
            <a:endParaRPr lang="en-US"/>
          </a:p>
        </p:txBody>
      </p:sp>
      <p:sp>
        <p:nvSpPr>
          <p:cNvPr id="3" name="Footer Placeholder 2">
            <a:extLst>
              <a:ext uri="{FF2B5EF4-FFF2-40B4-BE49-F238E27FC236}">
                <a16:creationId xmlns:a16="http://schemas.microsoft.com/office/drawing/2014/main" id="{A4956188-B91C-F94C-C604-CE8A9EA375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75309D-2F70-E792-7775-EBF8AAC08965}"/>
              </a:ext>
            </a:extLst>
          </p:cNvPr>
          <p:cNvSpPr>
            <a:spLocks noGrp="1"/>
          </p:cNvSpPr>
          <p:nvPr>
            <p:ph type="sldNum" sz="quarter" idx="12"/>
          </p:nvPr>
        </p:nvSpPr>
        <p:spPr/>
        <p:txBody>
          <a:bodyPr/>
          <a:lstStyle/>
          <a:p>
            <a:fld id="{0F1BC453-961F-4795-A332-EFB0B68EE745}" type="slidenum">
              <a:rPr lang="en-US" smtClean="0"/>
              <a:t>‹#›</a:t>
            </a:fld>
            <a:endParaRPr lang="en-US"/>
          </a:p>
        </p:txBody>
      </p:sp>
    </p:spTree>
    <p:extLst>
      <p:ext uri="{BB962C8B-B14F-4D97-AF65-F5344CB8AC3E}">
        <p14:creationId xmlns:p14="http://schemas.microsoft.com/office/powerpoint/2010/main" val="145079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6052C-5A11-835A-825C-BAC04A847E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60ACC8-44F3-6B2E-B6FC-134189D6B0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4A613CC-5626-FAB3-67F3-8B4540B75C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F7F91-4C7D-15C1-15AF-97BDC8B3AF7D}"/>
              </a:ext>
            </a:extLst>
          </p:cNvPr>
          <p:cNvSpPr>
            <a:spLocks noGrp="1"/>
          </p:cNvSpPr>
          <p:nvPr>
            <p:ph type="dt" sz="half" idx="10"/>
          </p:nvPr>
        </p:nvSpPr>
        <p:spPr/>
        <p:txBody>
          <a:bodyPr/>
          <a:lstStyle/>
          <a:p>
            <a:fld id="{F28C08B0-8B21-4049-BDCA-CECB42BBE077}" type="datetimeFigureOut">
              <a:rPr lang="en-US" smtClean="0"/>
              <a:t>12/31/2025</a:t>
            </a:fld>
            <a:endParaRPr lang="en-US"/>
          </a:p>
        </p:txBody>
      </p:sp>
      <p:sp>
        <p:nvSpPr>
          <p:cNvPr id="6" name="Footer Placeholder 5">
            <a:extLst>
              <a:ext uri="{FF2B5EF4-FFF2-40B4-BE49-F238E27FC236}">
                <a16:creationId xmlns:a16="http://schemas.microsoft.com/office/drawing/2014/main" id="{59D5B91B-D77E-1FAB-04C5-5DBB519733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9A3332-B9AF-37CB-8B5D-280BE04AFCDE}"/>
              </a:ext>
            </a:extLst>
          </p:cNvPr>
          <p:cNvSpPr>
            <a:spLocks noGrp="1"/>
          </p:cNvSpPr>
          <p:nvPr>
            <p:ph type="sldNum" sz="quarter" idx="12"/>
          </p:nvPr>
        </p:nvSpPr>
        <p:spPr/>
        <p:txBody>
          <a:bodyPr/>
          <a:lstStyle/>
          <a:p>
            <a:fld id="{0F1BC453-961F-4795-A332-EFB0B68EE745}" type="slidenum">
              <a:rPr lang="en-US" smtClean="0"/>
              <a:t>‹#›</a:t>
            </a:fld>
            <a:endParaRPr lang="en-US"/>
          </a:p>
        </p:txBody>
      </p:sp>
    </p:spTree>
    <p:extLst>
      <p:ext uri="{BB962C8B-B14F-4D97-AF65-F5344CB8AC3E}">
        <p14:creationId xmlns:p14="http://schemas.microsoft.com/office/powerpoint/2010/main" val="506838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3028C-EF74-82A0-C4CE-C17CA3EE71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E95479-89C6-97EF-A13D-77B521D03A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5A84EA-096A-407F-017D-385341DFE9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A09ABF-9C09-1798-3B67-C038D9FB24AE}"/>
              </a:ext>
            </a:extLst>
          </p:cNvPr>
          <p:cNvSpPr>
            <a:spLocks noGrp="1"/>
          </p:cNvSpPr>
          <p:nvPr>
            <p:ph type="dt" sz="half" idx="10"/>
          </p:nvPr>
        </p:nvSpPr>
        <p:spPr/>
        <p:txBody>
          <a:bodyPr/>
          <a:lstStyle/>
          <a:p>
            <a:fld id="{F28C08B0-8B21-4049-BDCA-CECB42BBE077}" type="datetimeFigureOut">
              <a:rPr lang="en-US" smtClean="0"/>
              <a:t>12/31/2025</a:t>
            </a:fld>
            <a:endParaRPr lang="en-US"/>
          </a:p>
        </p:txBody>
      </p:sp>
      <p:sp>
        <p:nvSpPr>
          <p:cNvPr id="6" name="Footer Placeholder 5">
            <a:extLst>
              <a:ext uri="{FF2B5EF4-FFF2-40B4-BE49-F238E27FC236}">
                <a16:creationId xmlns:a16="http://schemas.microsoft.com/office/drawing/2014/main" id="{69C3D45C-8CD6-D913-5509-9814D8891D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924154-4A7A-A4D8-398C-DA734B9846FB}"/>
              </a:ext>
            </a:extLst>
          </p:cNvPr>
          <p:cNvSpPr>
            <a:spLocks noGrp="1"/>
          </p:cNvSpPr>
          <p:nvPr>
            <p:ph type="sldNum" sz="quarter" idx="12"/>
          </p:nvPr>
        </p:nvSpPr>
        <p:spPr/>
        <p:txBody>
          <a:bodyPr/>
          <a:lstStyle/>
          <a:p>
            <a:fld id="{0F1BC453-961F-4795-A332-EFB0B68EE745}" type="slidenum">
              <a:rPr lang="en-US" smtClean="0"/>
              <a:t>‹#›</a:t>
            </a:fld>
            <a:endParaRPr lang="en-US"/>
          </a:p>
        </p:txBody>
      </p:sp>
    </p:spTree>
    <p:extLst>
      <p:ext uri="{BB962C8B-B14F-4D97-AF65-F5344CB8AC3E}">
        <p14:creationId xmlns:p14="http://schemas.microsoft.com/office/powerpoint/2010/main" val="748970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6000" b="-6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002DBB-5F82-D37F-935D-796FD0D56A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B24BF1-F306-9BFC-6A84-E5693A30A2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44917B-B2F7-3912-C192-CC9ED9EB1D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28C08B0-8B21-4049-BDCA-CECB42BBE077}" type="datetimeFigureOut">
              <a:rPr lang="en-US" smtClean="0"/>
              <a:t>12/31/2025</a:t>
            </a:fld>
            <a:endParaRPr lang="en-US"/>
          </a:p>
        </p:txBody>
      </p:sp>
      <p:sp>
        <p:nvSpPr>
          <p:cNvPr id="5" name="Footer Placeholder 4">
            <a:extLst>
              <a:ext uri="{FF2B5EF4-FFF2-40B4-BE49-F238E27FC236}">
                <a16:creationId xmlns:a16="http://schemas.microsoft.com/office/drawing/2014/main" id="{C551328C-875A-05A9-C73E-C65ACF30F8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C82C837-0BBB-BC9D-D725-137D5A7E25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F1BC453-961F-4795-A332-EFB0B68EE745}" type="slidenum">
              <a:rPr lang="en-US" smtClean="0"/>
              <a:t>‹#›</a:t>
            </a:fld>
            <a:endParaRPr lang="en-US"/>
          </a:p>
        </p:txBody>
      </p:sp>
    </p:spTree>
    <p:extLst>
      <p:ext uri="{BB962C8B-B14F-4D97-AF65-F5344CB8AC3E}">
        <p14:creationId xmlns:p14="http://schemas.microsoft.com/office/powerpoint/2010/main" val="758405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1F17A4C-064F-D7CC-8819-0EF63D24E01D}"/>
              </a:ext>
            </a:extLst>
          </p:cNvPr>
          <p:cNvSpPr/>
          <p:nvPr/>
        </p:nvSpPr>
        <p:spPr>
          <a:xfrm>
            <a:off x="1180407" y="1364343"/>
            <a:ext cx="9642764" cy="3416320"/>
          </a:xfrm>
          <a:prstGeom prst="rect">
            <a:avLst/>
          </a:prstGeom>
          <a:noFill/>
        </p:spPr>
        <p:txBody>
          <a:bodyPr wrap="square" lIns="91440" tIns="45720" rIns="91440" bIns="45720">
            <a:spAutoFit/>
          </a:bodyPr>
          <a:lstStyle/>
          <a:p>
            <a:pPr algn="ctr"/>
            <a:r>
              <a:rPr lang="en-US" sz="7200" b="1" dirty="0">
                <a:ln w="13462">
                  <a:solidFill>
                    <a:schemeClr val="bg1"/>
                  </a:solidFill>
                  <a:prstDash val="solid"/>
                </a:ln>
                <a:solidFill>
                  <a:srgbClr val="FFC000"/>
                </a:solidFill>
                <a:effectLst>
                  <a:outerShdw dist="38100" dir="2700000" algn="bl" rotWithShape="0">
                    <a:schemeClr val="accent5"/>
                  </a:outerShdw>
                </a:effectLst>
                <a:latin typeface="+mj-lt"/>
              </a:rPr>
              <a:t>CHÀO MỪNG </a:t>
            </a:r>
          </a:p>
          <a:p>
            <a:pPr algn="ctr"/>
            <a:r>
              <a:rPr lang="en-US" sz="7200" b="1" dirty="0">
                <a:ln w="13462">
                  <a:solidFill>
                    <a:schemeClr val="bg1"/>
                  </a:solidFill>
                  <a:prstDash val="solid"/>
                </a:ln>
                <a:solidFill>
                  <a:srgbClr val="FFC000"/>
                </a:solidFill>
                <a:effectLst>
                  <a:outerShdw dist="38100" dir="2700000" algn="bl" rotWithShape="0">
                    <a:schemeClr val="accent5"/>
                  </a:outerShdw>
                </a:effectLst>
                <a:latin typeface="+mj-lt"/>
              </a:rPr>
              <a:t>QUÝ THẦY, QUÝ SƠ </a:t>
            </a:r>
          </a:p>
          <a:p>
            <a:pPr algn="ctr"/>
            <a:r>
              <a:rPr lang="en-US" sz="7200" b="1" dirty="0">
                <a:ln w="13462">
                  <a:solidFill>
                    <a:schemeClr val="bg1"/>
                  </a:solidFill>
                  <a:prstDash val="solid"/>
                </a:ln>
                <a:solidFill>
                  <a:srgbClr val="FFC000"/>
                </a:solidFill>
                <a:effectLst>
                  <a:outerShdw dist="38100" dir="2700000" algn="bl" rotWithShape="0">
                    <a:schemeClr val="accent5"/>
                  </a:outerShdw>
                </a:effectLst>
                <a:latin typeface="+mj-lt"/>
              </a:rPr>
              <a:t>VÀ CÁC ANH CHỊ </a:t>
            </a:r>
            <a:endParaRPr lang="en-US" sz="7200" b="1" cap="none" spc="0" dirty="0">
              <a:ln w="13462">
                <a:solidFill>
                  <a:schemeClr val="bg1"/>
                </a:solidFill>
                <a:prstDash val="solid"/>
              </a:ln>
              <a:solidFill>
                <a:srgbClr val="FFC000"/>
              </a:solidFill>
              <a:effectLst>
                <a:outerShdw dist="38100" dir="2700000" algn="bl" rotWithShape="0">
                  <a:schemeClr val="accent5"/>
                </a:outerShdw>
              </a:effectLst>
              <a:latin typeface="+mj-lt"/>
            </a:endParaRPr>
          </a:p>
        </p:txBody>
      </p:sp>
    </p:spTree>
    <p:extLst>
      <p:ext uri="{BB962C8B-B14F-4D97-AF65-F5344CB8AC3E}">
        <p14:creationId xmlns:p14="http://schemas.microsoft.com/office/powerpoint/2010/main" val="419024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indefinite" fill="hold" grpId="0" nodeType="afterEffect">
                                  <p:stCondLst>
                                    <p:cond delay="0"/>
                                  </p:stCondLst>
                                  <p:childTnLst>
                                    <p:animClr clrSpc="rgb" dir="cw">
                                      <p:cBhvr override="childStyle">
                                        <p:cTn id="6" dur="1500" fill="hold"/>
                                        <p:tgtEl>
                                          <p:spTgt spid="4"/>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4B98D-5900-6FCC-ADD6-5EA9C01FB31D}"/>
            </a:ext>
          </a:extLst>
        </p:cNvPr>
        <p:cNvGrpSpPr/>
        <p:nvPr/>
      </p:nvGrpSpPr>
      <p:grpSpPr>
        <a:xfrm>
          <a:off x="0" y="0"/>
          <a:ext cx="0" cy="0"/>
          <a:chOff x="0" y="0"/>
          <a:chExt cx="0" cy="0"/>
        </a:xfrm>
      </p:grpSpPr>
      <p:sp>
        <p:nvSpPr>
          <p:cNvPr id="9" name="Flowchart: Sequential Access Storage 8">
            <a:extLst>
              <a:ext uri="{FF2B5EF4-FFF2-40B4-BE49-F238E27FC236}">
                <a16:creationId xmlns:a16="http://schemas.microsoft.com/office/drawing/2014/main" id="{0F8CF4CB-0204-C48A-1AD0-72D247A41CA0}"/>
              </a:ext>
            </a:extLst>
          </p:cNvPr>
          <p:cNvSpPr/>
          <p:nvPr/>
        </p:nvSpPr>
        <p:spPr>
          <a:xfrm>
            <a:off x="-136730" y="3057129"/>
            <a:ext cx="1050376" cy="1086186"/>
          </a:xfrm>
          <a:prstGeom prst="flowChartMagneticTape">
            <a:avLst/>
          </a:prstGeom>
          <a:solidFill>
            <a:srgbClr val="71A7CE"/>
          </a:solidFill>
          <a:ln>
            <a:solidFill>
              <a:srgbClr val="6FA7C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B</a:t>
            </a:r>
          </a:p>
        </p:txBody>
      </p:sp>
      <p:sp>
        <p:nvSpPr>
          <p:cNvPr id="18" name="Flowchart: Sequential Access Storage 17">
            <a:extLst>
              <a:ext uri="{FF2B5EF4-FFF2-40B4-BE49-F238E27FC236}">
                <a16:creationId xmlns:a16="http://schemas.microsoft.com/office/drawing/2014/main" id="{709D21F4-E458-AA70-4DCE-8D78B9B38342}"/>
              </a:ext>
            </a:extLst>
          </p:cNvPr>
          <p:cNvSpPr/>
          <p:nvPr/>
        </p:nvSpPr>
        <p:spPr>
          <a:xfrm>
            <a:off x="-136730" y="5499101"/>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D</a:t>
            </a:r>
          </a:p>
        </p:txBody>
      </p:sp>
      <p:sp>
        <p:nvSpPr>
          <p:cNvPr id="10" name="Flowchart: Sequential Access Storage 9">
            <a:extLst>
              <a:ext uri="{FF2B5EF4-FFF2-40B4-BE49-F238E27FC236}">
                <a16:creationId xmlns:a16="http://schemas.microsoft.com/office/drawing/2014/main" id="{3F87A44B-C458-9E5B-6456-BBCA3FA2C961}"/>
              </a:ext>
            </a:extLst>
          </p:cNvPr>
          <p:cNvSpPr/>
          <p:nvPr/>
        </p:nvSpPr>
        <p:spPr>
          <a:xfrm rot="10800000">
            <a:off x="-136731" y="3057545"/>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9" name="Flowchart: Sequential Access Storage 18">
            <a:extLst>
              <a:ext uri="{FF2B5EF4-FFF2-40B4-BE49-F238E27FC236}">
                <a16:creationId xmlns:a16="http://schemas.microsoft.com/office/drawing/2014/main" id="{FB7D8ADA-3B88-8B8C-AA4A-291763E50339}"/>
              </a:ext>
            </a:extLst>
          </p:cNvPr>
          <p:cNvSpPr/>
          <p:nvPr/>
        </p:nvSpPr>
        <p:spPr>
          <a:xfrm rot="10800000">
            <a:off x="-136731" y="5499517"/>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8" name="Rectangle: Rounded Corners 7">
            <a:extLst>
              <a:ext uri="{FF2B5EF4-FFF2-40B4-BE49-F238E27FC236}">
                <a16:creationId xmlns:a16="http://schemas.microsoft.com/office/drawing/2014/main" id="{30269106-C6EC-4351-431F-A453BB48AD67}"/>
              </a:ext>
            </a:extLst>
          </p:cNvPr>
          <p:cNvSpPr/>
          <p:nvPr/>
        </p:nvSpPr>
        <p:spPr>
          <a:xfrm>
            <a:off x="913644" y="1962709"/>
            <a:ext cx="5825341" cy="1094420"/>
          </a:xfrm>
          <a:prstGeom prst="roundRect">
            <a:avLst/>
          </a:prstGeom>
          <a:solidFill>
            <a:srgbClr val="4288BC">
              <a:alpha val="6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25/06/1992</a:t>
            </a:r>
          </a:p>
        </p:txBody>
      </p:sp>
      <p:sp>
        <p:nvSpPr>
          <p:cNvPr id="15" name="Flowchart: Sequential Access Storage 14">
            <a:extLst>
              <a:ext uri="{FF2B5EF4-FFF2-40B4-BE49-F238E27FC236}">
                <a16:creationId xmlns:a16="http://schemas.microsoft.com/office/drawing/2014/main" id="{D2DB1390-ADF4-37E2-E046-18238ABF4FD6}"/>
              </a:ext>
            </a:extLst>
          </p:cNvPr>
          <p:cNvSpPr/>
          <p:nvPr/>
        </p:nvSpPr>
        <p:spPr>
          <a:xfrm>
            <a:off x="-136730" y="4283793"/>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C</a:t>
            </a:r>
          </a:p>
        </p:txBody>
      </p:sp>
      <p:sp>
        <p:nvSpPr>
          <p:cNvPr id="6" name="Flowchart: Sequential Access Storage 5">
            <a:extLst>
              <a:ext uri="{FF2B5EF4-FFF2-40B4-BE49-F238E27FC236}">
                <a16:creationId xmlns:a16="http://schemas.microsoft.com/office/drawing/2014/main" id="{D66E9BA1-ADDC-3150-C15D-26FE0D001B79}"/>
              </a:ext>
            </a:extLst>
          </p:cNvPr>
          <p:cNvSpPr/>
          <p:nvPr/>
        </p:nvSpPr>
        <p:spPr>
          <a:xfrm>
            <a:off x="-136730" y="1809415"/>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A</a:t>
            </a:r>
          </a:p>
        </p:txBody>
      </p:sp>
      <p:sp>
        <p:nvSpPr>
          <p:cNvPr id="5" name="Flowchart: Sequential Access Storage 4">
            <a:extLst>
              <a:ext uri="{FF2B5EF4-FFF2-40B4-BE49-F238E27FC236}">
                <a16:creationId xmlns:a16="http://schemas.microsoft.com/office/drawing/2014/main" id="{1CD907EA-C091-3840-DD08-25C735421D8C}"/>
              </a:ext>
            </a:extLst>
          </p:cNvPr>
          <p:cNvSpPr/>
          <p:nvPr/>
        </p:nvSpPr>
        <p:spPr>
          <a:xfrm rot="10800000">
            <a:off x="-136731" y="1809831"/>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6" name="Flowchart: Sequential Access Storage 15">
            <a:extLst>
              <a:ext uri="{FF2B5EF4-FFF2-40B4-BE49-F238E27FC236}">
                <a16:creationId xmlns:a16="http://schemas.microsoft.com/office/drawing/2014/main" id="{74602F1A-BE57-7FD5-1F0C-FED48CE50080}"/>
              </a:ext>
            </a:extLst>
          </p:cNvPr>
          <p:cNvSpPr/>
          <p:nvPr/>
        </p:nvSpPr>
        <p:spPr>
          <a:xfrm rot="10800000">
            <a:off x="-136731" y="4284209"/>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4" name="Arrow: Pentagon 3">
            <a:extLst>
              <a:ext uri="{FF2B5EF4-FFF2-40B4-BE49-F238E27FC236}">
                <a16:creationId xmlns:a16="http://schemas.microsoft.com/office/drawing/2014/main" id="{546AEF61-1E54-6873-A667-EC9F07C2D098}"/>
              </a:ext>
            </a:extLst>
          </p:cNvPr>
          <p:cNvSpPr/>
          <p:nvPr/>
        </p:nvSpPr>
        <p:spPr>
          <a:xfrm>
            <a:off x="-8679537" y="138888"/>
            <a:ext cx="9208550" cy="1498183"/>
          </a:xfrm>
          <a:prstGeom prst="homePlate">
            <a:avLst/>
          </a:prstGeom>
          <a:solidFill>
            <a:schemeClr val="tx2">
              <a:lumMod val="50000"/>
              <a:lumOff val="50000"/>
              <a:alpha val="8000"/>
            </a:schemeClr>
          </a:solidFill>
          <a:ln>
            <a:solidFill>
              <a:schemeClr val="tx2">
                <a:lumMod val="75000"/>
                <a:lumOff val="2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err="1">
                <a:solidFill>
                  <a:srgbClr val="FF0000"/>
                </a:solidFill>
                <a:latin typeface="Verdana" panose="020B0604030504040204" pitchFamily="34" charset="0"/>
                <a:ea typeface="Verdana" panose="020B0604030504040204" pitchFamily="34" charset="0"/>
              </a:rPr>
              <a:t>Câu</a:t>
            </a:r>
            <a:r>
              <a:rPr lang="en-US" sz="3200" dirty="0">
                <a:solidFill>
                  <a:srgbClr val="FF0000"/>
                </a:solidFill>
                <a:latin typeface="Verdana" panose="020B0604030504040204" pitchFamily="34" charset="0"/>
                <a:ea typeface="Verdana" panose="020B0604030504040204" pitchFamily="34" charset="0"/>
              </a:rPr>
              <a:t> 6: </a:t>
            </a:r>
            <a:r>
              <a:rPr lang="en-US" sz="3200" dirty="0" err="1">
                <a:solidFill>
                  <a:srgbClr val="FF0000"/>
                </a:solidFill>
                <a:latin typeface="Verdana" panose="020B0604030504040204" pitchFamily="34" charset="0"/>
                <a:ea typeface="Verdana" panose="020B0604030504040204" pitchFamily="34" charset="0"/>
              </a:rPr>
              <a:t>Sách</a:t>
            </a:r>
            <a:r>
              <a:rPr lang="en-US" sz="3200" dirty="0">
                <a:solidFill>
                  <a:srgbClr val="FF0000"/>
                </a:solidFill>
                <a:latin typeface="Verdana" panose="020B0604030504040204" pitchFamily="34" charset="0"/>
                <a:ea typeface="Verdana" panose="020B0604030504040204" pitchFamily="34" charset="0"/>
              </a:rPr>
              <a:t> </a:t>
            </a:r>
            <a:r>
              <a:rPr lang="vi-VN" sz="3200" dirty="0">
                <a:solidFill>
                  <a:srgbClr val="FF0000"/>
                </a:solidFill>
                <a:latin typeface="Verdana" panose="020B0604030504040204" pitchFamily="34" charset="0"/>
                <a:ea typeface="Verdana" panose="020B0604030504040204" pitchFamily="34" charset="0"/>
              </a:rPr>
              <a:t>Giáo lý Công giáo </a:t>
            </a:r>
            <a:r>
              <a:rPr lang="en-US" sz="3200" dirty="0" err="1">
                <a:solidFill>
                  <a:srgbClr val="FF0000"/>
                </a:solidFill>
                <a:latin typeface="Verdana" panose="020B0604030504040204" pitchFamily="34" charset="0"/>
                <a:ea typeface="Verdana" panose="020B0604030504040204" pitchFamily="34" charset="0"/>
              </a:rPr>
              <a:t>được</a:t>
            </a:r>
            <a:r>
              <a:rPr lang="en-US" sz="3200" dirty="0">
                <a:solidFill>
                  <a:srgbClr val="FF0000"/>
                </a:solidFill>
                <a:latin typeface="Verdana" panose="020B0604030504040204" pitchFamily="34" charset="0"/>
                <a:ea typeface="Verdana" panose="020B0604030504040204" pitchFamily="34" charset="0"/>
              </a:rPr>
              <a:t> ban </a:t>
            </a:r>
            <a:r>
              <a:rPr lang="en-US" sz="3200" dirty="0" err="1">
                <a:solidFill>
                  <a:srgbClr val="FF0000"/>
                </a:solidFill>
                <a:latin typeface="Verdana" panose="020B0604030504040204" pitchFamily="34" charset="0"/>
                <a:ea typeface="Verdana" panose="020B0604030504040204" pitchFamily="34" charset="0"/>
              </a:rPr>
              <a:t>hành</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vào</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ngày</a:t>
            </a:r>
            <a:r>
              <a:rPr lang="en-US" sz="3200" dirty="0">
                <a:solidFill>
                  <a:srgbClr val="FF0000"/>
                </a:solidFill>
                <a:latin typeface="Verdana" panose="020B0604030504040204" pitchFamily="34" charset="0"/>
                <a:ea typeface="Verdana" panose="020B0604030504040204" pitchFamily="34" charset="0"/>
              </a:rPr>
              <a:t>:</a:t>
            </a:r>
          </a:p>
        </p:txBody>
      </p:sp>
      <p:sp>
        <p:nvSpPr>
          <p:cNvPr id="11" name="Rectangle: Rounded Corners 10">
            <a:extLst>
              <a:ext uri="{FF2B5EF4-FFF2-40B4-BE49-F238E27FC236}">
                <a16:creationId xmlns:a16="http://schemas.microsoft.com/office/drawing/2014/main" id="{5CD3BB9D-7E9A-6094-4936-2759FA4F3A59}"/>
              </a:ext>
            </a:extLst>
          </p:cNvPr>
          <p:cNvSpPr/>
          <p:nvPr/>
        </p:nvSpPr>
        <p:spPr>
          <a:xfrm>
            <a:off x="926344" y="3194608"/>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11/10/1992</a:t>
            </a:r>
          </a:p>
        </p:txBody>
      </p:sp>
      <p:sp>
        <p:nvSpPr>
          <p:cNvPr id="17" name="Rectangle: Rounded Corners 16">
            <a:extLst>
              <a:ext uri="{FF2B5EF4-FFF2-40B4-BE49-F238E27FC236}">
                <a16:creationId xmlns:a16="http://schemas.microsoft.com/office/drawing/2014/main" id="{F6B8506E-15D0-6B1B-C15C-7228A468273E}"/>
              </a:ext>
            </a:extLst>
          </p:cNvPr>
          <p:cNvSpPr/>
          <p:nvPr/>
        </p:nvSpPr>
        <p:spPr>
          <a:xfrm>
            <a:off x="926344" y="4421272"/>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15/08/1992</a:t>
            </a:r>
          </a:p>
        </p:txBody>
      </p:sp>
      <p:sp>
        <p:nvSpPr>
          <p:cNvPr id="20" name="Rectangle: Rounded Corners 19">
            <a:extLst>
              <a:ext uri="{FF2B5EF4-FFF2-40B4-BE49-F238E27FC236}">
                <a16:creationId xmlns:a16="http://schemas.microsoft.com/office/drawing/2014/main" id="{66E49477-DA2B-B81C-E07D-F25753637E52}"/>
              </a:ext>
            </a:extLst>
          </p:cNvPr>
          <p:cNvSpPr/>
          <p:nvPr/>
        </p:nvSpPr>
        <p:spPr>
          <a:xfrm>
            <a:off x="926344" y="5636580"/>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08/09/1992</a:t>
            </a:r>
          </a:p>
        </p:txBody>
      </p:sp>
      <p:sp>
        <p:nvSpPr>
          <p:cNvPr id="2" name="Flowchart: Connector 1">
            <a:extLst>
              <a:ext uri="{FF2B5EF4-FFF2-40B4-BE49-F238E27FC236}">
                <a16:creationId xmlns:a16="http://schemas.microsoft.com/office/drawing/2014/main" id="{DA158F8D-7A9C-2780-36C0-3156529A73CF}"/>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0</a:t>
            </a:r>
          </a:p>
        </p:txBody>
      </p:sp>
      <p:sp>
        <p:nvSpPr>
          <p:cNvPr id="3" name="Flowchart: Connector 2">
            <a:extLst>
              <a:ext uri="{FF2B5EF4-FFF2-40B4-BE49-F238E27FC236}">
                <a16:creationId xmlns:a16="http://schemas.microsoft.com/office/drawing/2014/main" id="{87BD62C1-C8C8-7D30-3135-DE50DF20E485}"/>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1</a:t>
            </a:r>
          </a:p>
        </p:txBody>
      </p:sp>
      <p:sp>
        <p:nvSpPr>
          <p:cNvPr id="7" name="Flowchart: Connector 6">
            <a:extLst>
              <a:ext uri="{FF2B5EF4-FFF2-40B4-BE49-F238E27FC236}">
                <a16:creationId xmlns:a16="http://schemas.microsoft.com/office/drawing/2014/main" id="{98E27C5A-8207-8A23-0469-C9F3867642AB}"/>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2</a:t>
            </a:r>
          </a:p>
        </p:txBody>
      </p:sp>
      <p:sp>
        <p:nvSpPr>
          <p:cNvPr id="12" name="Flowchart: Connector 11">
            <a:extLst>
              <a:ext uri="{FF2B5EF4-FFF2-40B4-BE49-F238E27FC236}">
                <a16:creationId xmlns:a16="http://schemas.microsoft.com/office/drawing/2014/main" id="{CD185195-CA40-0F80-1501-BC2952CAB2D9}"/>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3</a:t>
            </a:r>
          </a:p>
        </p:txBody>
      </p:sp>
      <p:sp>
        <p:nvSpPr>
          <p:cNvPr id="13" name="Flowchart: Connector 12">
            <a:extLst>
              <a:ext uri="{FF2B5EF4-FFF2-40B4-BE49-F238E27FC236}">
                <a16:creationId xmlns:a16="http://schemas.microsoft.com/office/drawing/2014/main" id="{E803814A-0315-0C76-5EB7-23AA04222934}"/>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4</a:t>
            </a:r>
          </a:p>
        </p:txBody>
      </p:sp>
      <p:sp>
        <p:nvSpPr>
          <p:cNvPr id="14" name="Flowchart: Connector 13">
            <a:extLst>
              <a:ext uri="{FF2B5EF4-FFF2-40B4-BE49-F238E27FC236}">
                <a16:creationId xmlns:a16="http://schemas.microsoft.com/office/drawing/2014/main" id="{0F91EB8C-1D46-F1DB-962E-1C67295FA4A0}"/>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5</a:t>
            </a:r>
          </a:p>
        </p:txBody>
      </p:sp>
    </p:spTree>
    <p:extLst>
      <p:ext uri="{BB962C8B-B14F-4D97-AF65-F5344CB8AC3E}">
        <p14:creationId xmlns:p14="http://schemas.microsoft.com/office/powerpoint/2010/main" val="1108514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4.79167E-6 1.85185E-6 L 0.75924 -0.00232 " pathEditMode="relative" rAng="0" ptsTypes="AA">
                                      <p:cBhvr>
                                        <p:cTn id="6" dur="2000" fill="hold"/>
                                        <p:tgtEl>
                                          <p:spTgt spid="4"/>
                                        </p:tgtEl>
                                        <p:attrNameLst>
                                          <p:attrName>ppt_x</p:attrName>
                                          <p:attrName>ppt_y</p:attrName>
                                        </p:attrNameLst>
                                      </p:cBhvr>
                                      <p:rCtr x="37956" y="-116"/>
                                    </p:animMotion>
                                  </p:childTnLst>
                                </p:cTn>
                              </p:par>
                            </p:childTnLst>
                          </p:cTn>
                        </p:par>
                        <p:par>
                          <p:cTn id="7" fill="hold">
                            <p:stCondLst>
                              <p:cond delay="2000"/>
                            </p:stCondLst>
                            <p:childTnLst>
                              <p:par>
                                <p:cTn id="8" presetID="8" presetClass="emph" presetSubtype="0" fill="hold" grpId="0" nodeType="afterEffect">
                                  <p:stCondLst>
                                    <p:cond delay="0"/>
                                  </p:stCondLst>
                                  <p:childTnLst>
                                    <p:animRot by="10800000">
                                      <p:cBhvr>
                                        <p:cTn id="9" dur="500" fill="hold"/>
                                        <p:tgtEl>
                                          <p:spTgt spid="5"/>
                                        </p:tgtEl>
                                        <p:attrNameLst>
                                          <p:attrName>r</p:attrName>
                                        </p:attrNameLst>
                                      </p:cBhvr>
                                    </p:animRot>
                                  </p:childTnLst>
                                </p:cTn>
                              </p:par>
                            </p:childTnLst>
                          </p:cTn>
                        </p:par>
                        <p:par>
                          <p:cTn id="10" fill="hold">
                            <p:stCondLst>
                              <p:cond delay="2500"/>
                            </p:stCondLst>
                            <p:childTnLst>
                              <p:par>
                                <p:cTn id="11" presetID="1"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par>
                          <p:cTn id="13" fill="hold">
                            <p:stCondLst>
                              <p:cond delay="2500"/>
                            </p:stCondLst>
                            <p:childTnLst>
                              <p:par>
                                <p:cTn id="14" presetID="22" presetClass="exit" presetSubtype="4" fill="hold" grpId="1" nodeType="afterEffect">
                                  <p:stCondLst>
                                    <p:cond delay="0"/>
                                  </p:stCondLst>
                                  <p:childTnLst>
                                    <p:animEffect transition="out" filter="wipe(down)">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par>
                          <p:cTn id="17" fill="hold">
                            <p:stCondLst>
                              <p:cond delay="3000"/>
                            </p:stCondLst>
                            <p:childTnLst>
                              <p:par>
                                <p:cTn id="18" presetID="22" presetClass="entr" presetSubtype="8"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par>
                          <p:cTn id="21" fill="hold">
                            <p:stCondLst>
                              <p:cond delay="3500"/>
                            </p:stCondLst>
                            <p:childTnLst>
                              <p:par>
                                <p:cTn id="22" presetID="8" presetClass="emph" presetSubtype="0" fill="hold" grpId="0" nodeType="afterEffect">
                                  <p:stCondLst>
                                    <p:cond delay="0"/>
                                  </p:stCondLst>
                                  <p:childTnLst>
                                    <p:animRot by="10800000">
                                      <p:cBhvr>
                                        <p:cTn id="23" dur="500" fill="hold"/>
                                        <p:tgtEl>
                                          <p:spTgt spid="10"/>
                                        </p:tgtEl>
                                        <p:attrNameLst>
                                          <p:attrName>r</p:attrName>
                                        </p:attrNameLst>
                                      </p:cBhvr>
                                    </p:animRot>
                                  </p:childTnLst>
                                </p:cTn>
                              </p:par>
                            </p:childTnLst>
                          </p:cTn>
                        </p:par>
                        <p:par>
                          <p:cTn id="24" fill="hold">
                            <p:stCondLst>
                              <p:cond delay="4000"/>
                            </p:stCondLst>
                            <p:childTnLst>
                              <p:par>
                                <p:cTn id="25" presetID="1"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par>
                          <p:cTn id="27" fill="hold">
                            <p:stCondLst>
                              <p:cond delay="4000"/>
                            </p:stCondLst>
                            <p:childTnLst>
                              <p:par>
                                <p:cTn id="28" presetID="22" presetClass="exit" presetSubtype="4" fill="hold" grpId="1" nodeType="afterEffect">
                                  <p:stCondLst>
                                    <p:cond delay="0"/>
                                  </p:stCondLst>
                                  <p:childTnLst>
                                    <p:animEffect transition="out" filter="wipe(down)">
                                      <p:cBhvr>
                                        <p:cTn id="29" dur="500"/>
                                        <p:tgtEl>
                                          <p:spTgt spid="10"/>
                                        </p:tgtEl>
                                      </p:cBhvr>
                                    </p:animEffect>
                                    <p:set>
                                      <p:cBhvr>
                                        <p:cTn id="30" dur="1" fill="hold">
                                          <p:stCondLst>
                                            <p:cond delay="499"/>
                                          </p:stCondLst>
                                        </p:cTn>
                                        <p:tgtEl>
                                          <p:spTgt spid="10"/>
                                        </p:tgtEl>
                                        <p:attrNameLst>
                                          <p:attrName>style.visibility</p:attrName>
                                        </p:attrNameLst>
                                      </p:cBhvr>
                                      <p:to>
                                        <p:strVal val="hidden"/>
                                      </p:to>
                                    </p:set>
                                  </p:childTnLst>
                                </p:cTn>
                              </p:par>
                            </p:childTnLst>
                          </p:cTn>
                        </p:par>
                        <p:par>
                          <p:cTn id="31" fill="hold">
                            <p:stCondLst>
                              <p:cond delay="4500"/>
                            </p:stCondLst>
                            <p:childTnLst>
                              <p:par>
                                <p:cTn id="32" presetID="2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left)">
                                      <p:cBhvr>
                                        <p:cTn id="34" dur="500"/>
                                        <p:tgtEl>
                                          <p:spTgt spid="11"/>
                                        </p:tgtEl>
                                      </p:cBhvr>
                                    </p:animEffect>
                                  </p:childTnLst>
                                </p:cTn>
                              </p:par>
                            </p:childTnLst>
                          </p:cTn>
                        </p:par>
                        <p:par>
                          <p:cTn id="35" fill="hold">
                            <p:stCondLst>
                              <p:cond delay="5000"/>
                            </p:stCondLst>
                            <p:childTnLst>
                              <p:par>
                                <p:cTn id="36" presetID="8" presetClass="emph" presetSubtype="0" fill="hold" grpId="0" nodeType="afterEffect">
                                  <p:stCondLst>
                                    <p:cond delay="0"/>
                                  </p:stCondLst>
                                  <p:childTnLst>
                                    <p:animRot by="10800000">
                                      <p:cBhvr>
                                        <p:cTn id="37" dur="500" fill="hold"/>
                                        <p:tgtEl>
                                          <p:spTgt spid="16"/>
                                        </p:tgtEl>
                                        <p:attrNameLst>
                                          <p:attrName>r</p:attrName>
                                        </p:attrNameLst>
                                      </p:cBhvr>
                                    </p:animRot>
                                  </p:childTnLst>
                                </p:cTn>
                              </p:par>
                            </p:childTnLst>
                          </p:cTn>
                        </p:par>
                        <p:par>
                          <p:cTn id="38" fill="hold">
                            <p:stCondLst>
                              <p:cond delay="5500"/>
                            </p:stCondLst>
                            <p:childTnLst>
                              <p:par>
                                <p:cTn id="39" presetID="1" presetClass="entr" presetSubtype="0"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par>
                          <p:cTn id="41" fill="hold">
                            <p:stCondLst>
                              <p:cond delay="5500"/>
                            </p:stCondLst>
                            <p:childTnLst>
                              <p:par>
                                <p:cTn id="42" presetID="22" presetClass="exit" presetSubtype="4" fill="hold" grpId="1" nodeType="afterEffect">
                                  <p:stCondLst>
                                    <p:cond delay="0"/>
                                  </p:stCondLst>
                                  <p:childTnLst>
                                    <p:animEffect transition="out" filter="wipe(down)">
                                      <p:cBhvr>
                                        <p:cTn id="43" dur="500"/>
                                        <p:tgtEl>
                                          <p:spTgt spid="16"/>
                                        </p:tgtEl>
                                      </p:cBhvr>
                                    </p:animEffect>
                                    <p:set>
                                      <p:cBhvr>
                                        <p:cTn id="44" dur="1" fill="hold">
                                          <p:stCondLst>
                                            <p:cond delay="499"/>
                                          </p:stCondLst>
                                        </p:cTn>
                                        <p:tgtEl>
                                          <p:spTgt spid="16"/>
                                        </p:tgtEl>
                                        <p:attrNameLst>
                                          <p:attrName>style.visibility</p:attrName>
                                        </p:attrNameLst>
                                      </p:cBhvr>
                                      <p:to>
                                        <p:strVal val="hidden"/>
                                      </p:to>
                                    </p:set>
                                  </p:childTnLst>
                                </p:cTn>
                              </p:par>
                            </p:childTnLst>
                          </p:cTn>
                        </p:par>
                        <p:par>
                          <p:cTn id="45" fill="hold">
                            <p:stCondLst>
                              <p:cond delay="6000"/>
                            </p:stCondLst>
                            <p:childTnLst>
                              <p:par>
                                <p:cTn id="46" presetID="22" presetClass="entr" presetSubtype="8" fill="hold" grpId="0" nodeType="after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ipe(left)">
                                      <p:cBhvr>
                                        <p:cTn id="48" dur="500"/>
                                        <p:tgtEl>
                                          <p:spTgt spid="17"/>
                                        </p:tgtEl>
                                      </p:cBhvr>
                                    </p:animEffect>
                                  </p:childTnLst>
                                </p:cTn>
                              </p:par>
                            </p:childTnLst>
                          </p:cTn>
                        </p:par>
                        <p:par>
                          <p:cTn id="49" fill="hold">
                            <p:stCondLst>
                              <p:cond delay="6500"/>
                            </p:stCondLst>
                            <p:childTnLst>
                              <p:par>
                                <p:cTn id="50" presetID="8" presetClass="emph" presetSubtype="0" fill="hold" grpId="0" nodeType="afterEffect">
                                  <p:stCondLst>
                                    <p:cond delay="0"/>
                                  </p:stCondLst>
                                  <p:childTnLst>
                                    <p:animRot by="10800000">
                                      <p:cBhvr>
                                        <p:cTn id="51" dur="500" fill="hold"/>
                                        <p:tgtEl>
                                          <p:spTgt spid="19"/>
                                        </p:tgtEl>
                                        <p:attrNameLst>
                                          <p:attrName>r</p:attrName>
                                        </p:attrNameLst>
                                      </p:cBhvr>
                                    </p:animRot>
                                  </p:childTnLst>
                                </p:cTn>
                              </p:par>
                            </p:childTnLst>
                          </p:cTn>
                        </p:par>
                        <p:par>
                          <p:cTn id="52" fill="hold">
                            <p:stCondLst>
                              <p:cond delay="7000"/>
                            </p:stCondLst>
                            <p:childTnLst>
                              <p:par>
                                <p:cTn id="53" presetID="1" presetClass="entr" presetSubtype="0" fill="hold" grpId="0" nodeType="after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par>
                          <p:cTn id="55" fill="hold">
                            <p:stCondLst>
                              <p:cond delay="7000"/>
                            </p:stCondLst>
                            <p:childTnLst>
                              <p:par>
                                <p:cTn id="56" presetID="22" presetClass="exit" presetSubtype="4" fill="hold" grpId="1" nodeType="afterEffect">
                                  <p:stCondLst>
                                    <p:cond delay="0"/>
                                  </p:stCondLst>
                                  <p:childTnLst>
                                    <p:animEffect transition="out" filter="wipe(down)">
                                      <p:cBhvr>
                                        <p:cTn id="57" dur="500"/>
                                        <p:tgtEl>
                                          <p:spTgt spid="19"/>
                                        </p:tgtEl>
                                      </p:cBhvr>
                                    </p:animEffect>
                                    <p:set>
                                      <p:cBhvr>
                                        <p:cTn id="58" dur="1" fill="hold">
                                          <p:stCondLst>
                                            <p:cond delay="499"/>
                                          </p:stCondLst>
                                        </p:cTn>
                                        <p:tgtEl>
                                          <p:spTgt spid="19"/>
                                        </p:tgtEl>
                                        <p:attrNameLst>
                                          <p:attrName>style.visibility</p:attrName>
                                        </p:attrNameLst>
                                      </p:cBhvr>
                                      <p:to>
                                        <p:strVal val="hidden"/>
                                      </p:to>
                                    </p:set>
                                  </p:childTnLst>
                                </p:cTn>
                              </p:par>
                            </p:childTnLst>
                          </p:cTn>
                        </p:par>
                        <p:par>
                          <p:cTn id="59" fill="hold">
                            <p:stCondLst>
                              <p:cond delay="7500"/>
                            </p:stCondLst>
                            <p:childTnLst>
                              <p:par>
                                <p:cTn id="60" presetID="22" presetClass="entr" presetSubtype="8" fill="hold" grpId="0" nodeType="after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xit" presetSubtype="1" fill="hold" grpId="0" nodeType="clickEffect">
                                  <p:stCondLst>
                                    <p:cond delay="0"/>
                                  </p:stCondLst>
                                  <p:childTnLst>
                                    <p:animEffect transition="out" filter="wheel(1)">
                                      <p:cBhvr>
                                        <p:cTn id="66" dur="1000"/>
                                        <p:tgtEl>
                                          <p:spTgt spid="14"/>
                                        </p:tgtEl>
                                      </p:cBhvr>
                                    </p:animEffect>
                                    <p:set>
                                      <p:cBhvr>
                                        <p:cTn id="67" dur="1" fill="hold">
                                          <p:stCondLst>
                                            <p:cond delay="999"/>
                                          </p:stCondLst>
                                        </p:cTn>
                                        <p:tgtEl>
                                          <p:spTgt spid="14"/>
                                        </p:tgtEl>
                                        <p:attrNameLst>
                                          <p:attrName>style.visibility</p:attrName>
                                        </p:attrNameLst>
                                      </p:cBhvr>
                                      <p:to>
                                        <p:strVal val="hidden"/>
                                      </p:to>
                                    </p:set>
                                  </p:childTnLst>
                                  <p:subTnLst>
                                    <p:audio>
                                      <p:cMediaNode vol="30000">
                                        <p:cTn display="0" masterRel="sameClick">
                                          <p:stCondLst>
                                            <p:cond evt="begin" delay="0">
                                              <p:tn val="65"/>
                                            </p:cond>
                                          </p:stCondLst>
                                          <p:endCondLst>
                                            <p:cond evt="onStopAudio" delay="0">
                                              <p:tgtEl>
                                                <p:sldTgt/>
                                              </p:tgtEl>
                                            </p:cond>
                                          </p:endCondLst>
                                        </p:cTn>
                                        <p:tgtEl>
                                          <p:sndTgt r:embed="rId2" name="camera.wav"/>
                                        </p:tgtEl>
                                      </p:cMediaNode>
                                    </p:audio>
                                  </p:subTnLst>
                                </p:cTn>
                              </p:par>
                            </p:childTnLst>
                          </p:cTn>
                        </p:par>
                        <p:par>
                          <p:cTn id="68" fill="hold">
                            <p:stCondLst>
                              <p:cond delay="1000"/>
                            </p:stCondLst>
                            <p:childTnLst>
                              <p:par>
                                <p:cTn id="69" presetID="21" presetClass="exit" presetSubtype="1" fill="hold" grpId="0" nodeType="afterEffect">
                                  <p:stCondLst>
                                    <p:cond delay="250"/>
                                  </p:stCondLst>
                                  <p:childTnLst>
                                    <p:animEffect transition="out" filter="wheel(1)">
                                      <p:cBhvr>
                                        <p:cTn id="70" dur="1000"/>
                                        <p:tgtEl>
                                          <p:spTgt spid="13"/>
                                        </p:tgtEl>
                                      </p:cBhvr>
                                    </p:animEffect>
                                    <p:set>
                                      <p:cBhvr>
                                        <p:cTn id="71" dur="1" fill="hold">
                                          <p:stCondLst>
                                            <p:cond delay="999"/>
                                          </p:stCondLst>
                                        </p:cTn>
                                        <p:tgtEl>
                                          <p:spTgt spid="13"/>
                                        </p:tgtEl>
                                        <p:attrNameLst>
                                          <p:attrName>style.visibility</p:attrName>
                                        </p:attrNameLst>
                                      </p:cBhvr>
                                      <p:to>
                                        <p:strVal val="hidden"/>
                                      </p:to>
                                    </p:set>
                                  </p:childTnLst>
                                  <p:subTnLst>
                                    <p:audio>
                                      <p:cMediaNode vol="30000">
                                        <p:cTn display="0" masterRel="sameClick">
                                          <p:stCondLst>
                                            <p:cond evt="begin" delay="0">
                                              <p:tn val="69"/>
                                            </p:cond>
                                          </p:stCondLst>
                                          <p:endCondLst>
                                            <p:cond evt="onStopAudio" delay="0">
                                              <p:tgtEl>
                                                <p:sldTgt/>
                                              </p:tgtEl>
                                            </p:cond>
                                          </p:endCondLst>
                                        </p:cTn>
                                        <p:tgtEl>
                                          <p:sndTgt r:embed="rId2" name="camera.wav"/>
                                        </p:tgtEl>
                                      </p:cMediaNode>
                                    </p:audio>
                                  </p:subTnLst>
                                </p:cTn>
                              </p:par>
                            </p:childTnLst>
                          </p:cTn>
                        </p:par>
                        <p:par>
                          <p:cTn id="72" fill="hold">
                            <p:stCondLst>
                              <p:cond delay="2250"/>
                            </p:stCondLst>
                            <p:childTnLst>
                              <p:par>
                                <p:cTn id="73" presetID="21" presetClass="exit" presetSubtype="1" fill="hold" grpId="0" nodeType="afterEffect">
                                  <p:stCondLst>
                                    <p:cond delay="250"/>
                                  </p:stCondLst>
                                  <p:childTnLst>
                                    <p:animEffect transition="out" filter="wheel(1)">
                                      <p:cBhvr>
                                        <p:cTn id="74" dur="1000"/>
                                        <p:tgtEl>
                                          <p:spTgt spid="12"/>
                                        </p:tgtEl>
                                      </p:cBhvr>
                                    </p:animEffect>
                                    <p:set>
                                      <p:cBhvr>
                                        <p:cTn id="75" dur="1" fill="hold">
                                          <p:stCondLst>
                                            <p:cond delay="999"/>
                                          </p:stCondLst>
                                        </p:cTn>
                                        <p:tgtEl>
                                          <p:spTgt spid="12"/>
                                        </p:tgtEl>
                                        <p:attrNameLst>
                                          <p:attrName>style.visibility</p:attrName>
                                        </p:attrNameLst>
                                      </p:cBhvr>
                                      <p:to>
                                        <p:strVal val="hidden"/>
                                      </p:to>
                                    </p:set>
                                  </p:childTnLst>
                                  <p:subTnLst>
                                    <p:audio>
                                      <p:cMediaNode vol="30000">
                                        <p:cTn display="0" masterRel="sameClick">
                                          <p:stCondLst>
                                            <p:cond evt="begin" delay="0">
                                              <p:tn val="73"/>
                                            </p:cond>
                                          </p:stCondLst>
                                          <p:endCondLst>
                                            <p:cond evt="onStopAudio" delay="0">
                                              <p:tgtEl>
                                                <p:sldTgt/>
                                              </p:tgtEl>
                                            </p:cond>
                                          </p:endCondLst>
                                        </p:cTn>
                                        <p:tgtEl>
                                          <p:sndTgt r:embed="rId2" name="camera.wav"/>
                                        </p:tgtEl>
                                      </p:cMediaNode>
                                    </p:audio>
                                  </p:subTnLst>
                                </p:cTn>
                              </p:par>
                            </p:childTnLst>
                          </p:cTn>
                        </p:par>
                        <p:par>
                          <p:cTn id="76" fill="hold">
                            <p:stCondLst>
                              <p:cond delay="3500"/>
                            </p:stCondLst>
                            <p:childTnLst>
                              <p:par>
                                <p:cTn id="77" presetID="21" presetClass="exit" presetSubtype="1" fill="hold" grpId="0" nodeType="afterEffect">
                                  <p:stCondLst>
                                    <p:cond delay="250"/>
                                  </p:stCondLst>
                                  <p:childTnLst>
                                    <p:animEffect transition="out" filter="wheel(1)">
                                      <p:cBhvr>
                                        <p:cTn id="78" dur="1000"/>
                                        <p:tgtEl>
                                          <p:spTgt spid="7"/>
                                        </p:tgtEl>
                                      </p:cBhvr>
                                    </p:animEffect>
                                    <p:set>
                                      <p:cBhvr>
                                        <p:cTn id="79" dur="1" fill="hold">
                                          <p:stCondLst>
                                            <p:cond delay="999"/>
                                          </p:stCondLst>
                                        </p:cTn>
                                        <p:tgtEl>
                                          <p:spTgt spid="7"/>
                                        </p:tgtEl>
                                        <p:attrNameLst>
                                          <p:attrName>style.visibility</p:attrName>
                                        </p:attrNameLst>
                                      </p:cBhvr>
                                      <p:to>
                                        <p:strVal val="hidden"/>
                                      </p:to>
                                    </p:set>
                                  </p:childTnLst>
                                  <p:subTnLst>
                                    <p:audio>
                                      <p:cMediaNode vol="30000">
                                        <p:cTn display="0" masterRel="sameClick">
                                          <p:stCondLst>
                                            <p:cond evt="begin" delay="0">
                                              <p:tn val="77"/>
                                            </p:cond>
                                          </p:stCondLst>
                                          <p:endCondLst>
                                            <p:cond evt="onStopAudio" delay="0">
                                              <p:tgtEl>
                                                <p:sldTgt/>
                                              </p:tgtEl>
                                            </p:cond>
                                          </p:endCondLst>
                                        </p:cTn>
                                        <p:tgtEl>
                                          <p:sndTgt r:embed="rId2" name="camera.wav"/>
                                        </p:tgtEl>
                                      </p:cMediaNode>
                                    </p:audio>
                                  </p:subTnLst>
                                </p:cTn>
                              </p:par>
                            </p:childTnLst>
                          </p:cTn>
                        </p:par>
                        <p:par>
                          <p:cTn id="80" fill="hold">
                            <p:stCondLst>
                              <p:cond delay="4750"/>
                            </p:stCondLst>
                            <p:childTnLst>
                              <p:par>
                                <p:cTn id="81" presetID="21" presetClass="exit" presetSubtype="1" fill="hold" grpId="0" nodeType="afterEffect">
                                  <p:stCondLst>
                                    <p:cond delay="250"/>
                                  </p:stCondLst>
                                  <p:childTnLst>
                                    <p:animEffect transition="out" filter="wheel(1)">
                                      <p:cBhvr>
                                        <p:cTn id="82" dur="1000"/>
                                        <p:tgtEl>
                                          <p:spTgt spid="3"/>
                                        </p:tgtEl>
                                      </p:cBhvr>
                                    </p:animEffect>
                                    <p:set>
                                      <p:cBhvr>
                                        <p:cTn id="83" dur="1" fill="hold">
                                          <p:stCondLst>
                                            <p:cond delay="999"/>
                                          </p:stCondLst>
                                        </p:cTn>
                                        <p:tgtEl>
                                          <p:spTgt spid="3"/>
                                        </p:tgtEl>
                                        <p:attrNameLst>
                                          <p:attrName>style.visibility</p:attrName>
                                        </p:attrNameLst>
                                      </p:cBhvr>
                                      <p:to>
                                        <p:strVal val="hidden"/>
                                      </p:to>
                                    </p:set>
                                  </p:childTnLst>
                                  <p:subTnLst>
                                    <p:audio>
                                      <p:cMediaNode vol="30000">
                                        <p:cTn display="0" masterRel="sameClick">
                                          <p:stCondLst>
                                            <p:cond evt="begin" delay="0">
                                              <p:tn val="81"/>
                                            </p:cond>
                                          </p:stCondLst>
                                          <p:endCondLst>
                                            <p:cond evt="onStopAudio" delay="0">
                                              <p:tgtEl>
                                                <p:sldTgt/>
                                              </p:tgtEl>
                                            </p:cond>
                                          </p:endCondLst>
                                        </p:cTn>
                                        <p:tgtEl>
                                          <p:sndTgt r:embed="rId2" name="camera.wav"/>
                                        </p:tgtEl>
                                      </p:cMediaNode>
                                    </p:audio>
                                  </p:subTnLst>
                                </p:cTn>
                              </p:par>
                            </p:childTnLst>
                          </p:cTn>
                        </p:par>
                        <p:par>
                          <p:cTn id="84" fill="hold">
                            <p:stCondLst>
                              <p:cond delay="6000"/>
                            </p:stCondLst>
                            <p:childTnLst>
                              <p:par>
                                <p:cTn id="85" presetID="50" presetClass="exit" presetSubtype="0" accel="100000" fill="hold" grpId="0" nodeType="afterEffect">
                                  <p:stCondLst>
                                    <p:cond delay="0"/>
                                  </p:stCondLst>
                                  <p:childTnLst>
                                    <p:anim calcmode="lin" valueType="num">
                                      <p:cBhvr>
                                        <p:cTn id="86" dur="500"/>
                                        <p:tgtEl>
                                          <p:spTgt spid="2"/>
                                        </p:tgtEl>
                                        <p:attrNameLst>
                                          <p:attrName>ppt_w</p:attrName>
                                        </p:attrNameLst>
                                      </p:cBhvr>
                                      <p:tavLst>
                                        <p:tav tm="0">
                                          <p:val>
                                            <p:strVal val="ppt_w"/>
                                          </p:val>
                                        </p:tav>
                                        <p:tav tm="100000">
                                          <p:val>
                                            <p:strVal val="ppt_w+.3"/>
                                          </p:val>
                                        </p:tav>
                                      </p:tavLst>
                                    </p:anim>
                                    <p:anim calcmode="lin" valueType="num">
                                      <p:cBhvr>
                                        <p:cTn id="87" dur="500"/>
                                        <p:tgtEl>
                                          <p:spTgt spid="2"/>
                                        </p:tgtEl>
                                        <p:attrNameLst>
                                          <p:attrName>ppt_h</p:attrName>
                                        </p:attrNameLst>
                                      </p:cBhvr>
                                      <p:tavLst>
                                        <p:tav tm="0">
                                          <p:val>
                                            <p:strVal val="ppt_h"/>
                                          </p:val>
                                        </p:tav>
                                        <p:tav tm="100000">
                                          <p:val>
                                            <p:strVal val="ppt_h"/>
                                          </p:val>
                                        </p:tav>
                                      </p:tavLst>
                                    </p:anim>
                                    <p:animEffect transition="out" filter="fade">
                                      <p:cBhvr>
                                        <p:cTn id="88" dur="500"/>
                                        <p:tgtEl>
                                          <p:spTgt spid="2"/>
                                        </p:tgtEl>
                                      </p:cBhvr>
                                    </p:animEffect>
                                    <p:set>
                                      <p:cBhvr>
                                        <p:cTn id="89" dur="1" fill="hold">
                                          <p:stCondLst>
                                            <p:cond delay="499"/>
                                          </p:stCondLst>
                                        </p:cTn>
                                        <p:tgtEl>
                                          <p:spTgt spid="2"/>
                                        </p:tgtEl>
                                        <p:attrNameLst>
                                          <p:attrName>style.visibility</p:attrName>
                                        </p:attrNameLst>
                                      </p:cBhvr>
                                      <p:to>
                                        <p:strVal val="hidden"/>
                                      </p:to>
                                    </p:set>
                                  </p:childTnLst>
                                  <p:subTnLst>
                                    <p:audio>
                                      <p:cMediaNode vol="30000">
                                        <p:cTn display="0" masterRel="sameClick">
                                          <p:stCondLst>
                                            <p:cond evt="begin" delay="0">
                                              <p:tn val="85"/>
                                            </p:cond>
                                          </p:stCondLst>
                                          <p:endCondLst>
                                            <p:cond evt="onStopAudio" delay="0">
                                              <p:tgtEl>
                                                <p:sldTgt/>
                                              </p:tgtEl>
                                            </p:cond>
                                          </p:endCondLst>
                                        </p:cTn>
                                        <p:tgtEl>
                                          <p:sndTgt r:embed="rId3" name="bomb.wav"/>
                                        </p:tgtEl>
                                      </p:cMediaNode>
                                    </p:audio>
                                  </p:subTnLst>
                                </p:cTn>
                              </p:par>
                            </p:childTnLst>
                          </p:cTn>
                        </p:par>
                      </p:childTnLst>
                    </p:cTn>
                  </p:par>
                  <p:par>
                    <p:cTn id="90" fill="hold">
                      <p:stCondLst>
                        <p:cond delay="indefinite"/>
                      </p:stCondLst>
                      <p:childTnLst>
                        <p:par>
                          <p:cTn id="91" fill="hold">
                            <p:stCondLst>
                              <p:cond delay="0"/>
                            </p:stCondLst>
                            <p:childTnLst>
                              <p:par>
                                <p:cTn id="92" presetID="22" presetClass="emph" presetSubtype="0" fill="hold" grpId="1" nodeType="clickEffect">
                                  <p:stCondLst>
                                    <p:cond delay="0"/>
                                  </p:stCondLst>
                                  <p:childTnLst>
                                    <p:animClr clrSpc="hsl" dir="cw">
                                      <p:cBhvr override="childStyle">
                                        <p:cTn id="93" dur="500" fill="hold"/>
                                        <p:tgtEl>
                                          <p:spTgt spid="9"/>
                                        </p:tgtEl>
                                        <p:attrNameLst>
                                          <p:attrName>style.color</p:attrName>
                                        </p:attrNameLst>
                                      </p:cBhvr>
                                      <p:by>
                                        <p:hsl h="-7200000" s="0" l="0"/>
                                      </p:by>
                                    </p:animClr>
                                    <p:animClr clrSpc="hsl" dir="cw">
                                      <p:cBhvr>
                                        <p:cTn id="94" dur="500" fill="hold"/>
                                        <p:tgtEl>
                                          <p:spTgt spid="9"/>
                                        </p:tgtEl>
                                        <p:attrNameLst>
                                          <p:attrName>fillcolor</p:attrName>
                                        </p:attrNameLst>
                                      </p:cBhvr>
                                      <p:by>
                                        <p:hsl h="-7200000" s="0" l="0"/>
                                      </p:by>
                                    </p:animClr>
                                    <p:animClr clrSpc="hsl" dir="cw">
                                      <p:cBhvr>
                                        <p:cTn id="95" dur="500" fill="hold"/>
                                        <p:tgtEl>
                                          <p:spTgt spid="9"/>
                                        </p:tgtEl>
                                        <p:attrNameLst>
                                          <p:attrName>stroke.color</p:attrName>
                                        </p:attrNameLst>
                                      </p:cBhvr>
                                      <p:by>
                                        <p:hsl h="-7200000" s="0" l="0"/>
                                      </p:by>
                                    </p:animClr>
                                    <p:set>
                                      <p:cBhvr>
                                        <p:cTn id="96" dur="500" fill="hold"/>
                                        <p:tgtEl>
                                          <p:spTgt spid="9"/>
                                        </p:tgtEl>
                                        <p:attrNameLst>
                                          <p:attrName>fill.type</p:attrName>
                                        </p:attrNameLst>
                                      </p:cBhvr>
                                      <p:to>
                                        <p:strVal val="solid"/>
                                      </p:to>
                                    </p:set>
                                  </p:childTnLst>
                                </p:cTn>
                              </p:par>
                              <p:par>
                                <p:cTn id="97" presetID="22" presetClass="emph" presetSubtype="0" fill="hold" grpId="1" nodeType="withEffect">
                                  <p:stCondLst>
                                    <p:cond delay="0"/>
                                  </p:stCondLst>
                                  <p:childTnLst>
                                    <p:animClr clrSpc="hsl" dir="cw">
                                      <p:cBhvr override="childStyle">
                                        <p:cTn id="98" dur="500" fill="hold"/>
                                        <p:tgtEl>
                                          <p:spTgt spid="11"/>
                                        </p:tgtEl>
                                        <p:attrNameLst>
                                          <p:attrName>style.color</p:attrName>
                                        </p:attrNameLst>
                                      </p:cBhvr>
                                      <p:by>
                                        <p:hsl h="-7200000" s="0" l="0"/>
                                      </p:by>
                                    </p:animClr>
                                    <p:animClr clrSpc="hsl" dir="cw">
                                      <p:cBhvr>
                                        <p:cTn id="99" dur="500" fill="hold"/>
                                        <p:tgtEl>
                                          <p:spTgt spid="11"/>
                                        </p:tgtEl>
                                        <p:attrNameLst>
                                          <p:attrName>fillcolor</p:attrName>
                                        </p:attrNameLst>
                                      </p:cBhvr>
                                      <p:by>
                                        <p:hsl h="-7200000" s="0" l="0"/>
                                      </p:by>
                                    </p:animClr>
                                    <p:animClr clrSpc="hsl" dir="cw">
                                      <p:cBhvr>
                                        <p:cTn id="100" dur="500" fill="hold"/>
                                        <p:tgtEl>
                                          <p:spTgt spid="11"/>
                                        </p:tgtEl>
                                        <p:attrNameLst>
                                          <p:attrName>stroke.color</p:attrName>
                                        </p:attrNameLst>
                                      </p:cBhvr>
                                      <p:by>
                                        <p:hsl h="-7200000" s="0" l="0"/>
                                      </p:by>
                                    </p:animClr>
                                    <p:set>
                                      <p:cBhvr>
                                        <p:cTn id="101" dur="500" fill="hold"/>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8" grpId="0" animBg="1"/>
      <p:bldP spid="10" grpId="0" animBg="1"/>
      <p:bldP spid="10" grpId="1" animBg="1"/>
      <p:bldP spid="19" grpId="0" animBg="1"/>
      <p:bldP spid="19" grpId="1" animBg="1"/>
      <p:bldP spid="8" grpId="0" animBg="1"/>
      <p:bldP spid="15" grpId="0" animBg="1"/>
      <p:bldP spid="6" grpId="0" animBg="1"/>
      <p:bldP spid="5" grpId="0" animBg="1"/>
      <p:bldP spid="5" grpId="1" animBg="1"/>
      <p:bldP spid="16" grpId="0" animBg="1"/>
      <p:bldP spid="16" grpId="1" animBg="1"/>
      <p:bldP spid="4" grpId="0" animBg="1"/>
      <p:bldP spid="11" grpId="0" animBg="1"/>
      <p:bldP spid="11" grpId="1" animBg="1"/>
      <p:bldP spid="17" grpId="0" animBg="1"/>
      <p:bldP spid="20" grpId="0" animBg="1"/>
      <p:bldP spid="2" grpId="0" uiExpand="1" animBg="1"/>
      <p:bldP spid="3" grpId="0" uiExpand="1" animBg="1"/>
      <p:bldP spid="7" grpId="0" uiExpand="1" animBg="1"/>
      <p:bldP spid="12" grpId="0" uiExpand="1" animBg="1"/>
      <p:bldP spid="13" grpId="0" uiExpand="1" animBg="1"/>
      <p:bldP spid="14" grpId="0" uiExpan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7FEAF-7F6C-66D2-B4F2-CFC258FC1810}"/>
            </a:ext>
          </a:extLst>
        </p:cNvPr>
        <p:cNvGrpSpPr/>
        <p:nvPr/>
      </p:nvGrpSpPr>
      <p:grpSpPr>
        <a:xfrm>
          <a:off x="0" y="0"/>
          <a:ext cx="0" cy="0"/>
          <a:chOff x="0" y="0"/>
          <a:chExt cx="0" cy="0"/>
        </a:xfrm>
      </p:grpSpPr>
      <p:sp>
        <p:nvSpPr>
          <p:cNvPr id="9" name="Flowchart: Sequential Access Storage 8">
            <a:extLst>
              <a:ext uri="{FF2B5EF4-FFF2-40B4-BE49-F238E27FC236}">
                <a16:creationId xmlns:a16="http://schemas.microsoft.com/office/drawing/2014/main" id="{E2F4E5FC-08B2-3798-06F0-A0FE4802A607}"/>
              </a:ext>
            </a:extLst>
          </p:cNvPr>
          <p:cNvSpPr/>
          <p:nvPr/>
        </p:nvSpPr>
        <p:spPr>
          <a:xfrm>
            <a:off x="-136730" y="3057129"/>
            <a:ext cx="1050376" cy="1086186"/>
          </a:xfrm>
          <a:prstGeom prst="flowChartMagneticTape">
            <a:avLst/>
          </a:prstGeom>
          <a:solidFill>
            <a:srgbClr val="71A7CE"/>
          </a:solidFill>
          <a:ln>
            <a:solidFill>
              <a:srgbClr val="6FA7C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B</a:t>
            </a:r>
          </a:p>
        </p:txBody>
      </p:sp>
      <p:sp>
        <p:nvSpPr>
          <p:cNvPr id="18" name="Flowchart: Sequential Access Storage 17">
            <a:extLst>
              <a:ext uri="{FF2B5EF4-FFF2-40B4-BE49-F238E27FC236}">
                <a16:creationId xmlns:a16="http://schemas.microsoft.com/office/drawing/2014/main" id="{E578BE3C-22A0-1864-C462-584D8686AD71}"/>
              </a:ext>
            </a:extLst>
          </p:cNvPr>
          <p:cNvSpPr/>
          <p:nvPr/>
        </p:nvSpPr>
        <p:spPr>
          <a:xfrm>
            <a:off x="-136730" y="5499101"/>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D</a:t>
            </a:r>
          </a:p>
        </p:txBody>
      </p:sp>
      <p:sp>
        <p:nvSpPr>
          <p:cNvPr id="10" name="Flowchart: Sequential Access Storage 9">
            <a:extLst>
              <a:ext uri="{FF2B5EF4-FFF2-40B4-BE49-F238E27FC236}">
                <a16:creationId xmlns:a16="http://schemas.microsoft.com/office/drawing/2014/main" id="{5025E572-3B71-2777-5B68-3D5230264A83}"/>
              </a:ext>
            </a:extLst>
          </p:cNvPr>
          <p:cNvSpPr/>
          <p:nvPr/>
        </p:nvSpPr>
        <p:spPr>
          <a:xfrm rot="10800000">
            <a:off x="-136731" y="3057545"/>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9" name="Flowchart: Sequential Access Storage 18">
            <a:extLst>
              <a:ext uri="{FF2B5EF4-FFF2-40B4-BE49-F238E27FC236}">
                <a16:creationId xmlns:a16="http://schemas.microsoft.com/office/drawing/2014/main" id="{93BC3B43-E411-1421-D1E4-BA7E1EED36FD}"/>
              </a:ext>
            </a:extLst>
          </p:cNvPr>
          <p:cNvSpPr/>
          <p:nvPr/>
        </p:nvSpPr>
        <p:spPr>
          <a:xfrm rot="10800000">
            <a:off x="-136731" y="5499517"/>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8" name="Rectangle: Rounded Corners 7">
            <a:extLst>
              <a:ext uri="{FF2B5EF4-FFF2-40B4-BE49-F238E27FC236}">
                <a16:creationId xmlns:a16="http://schemas.microsoft.com/office/drawing/2014/main" id="{282529CB-7351-EE7A-C8ED-E9103F281884}"/>
              </a:ext>
            </a:extLst>
          </p:cNvPr>
          <p:cNvSpPr/>
          <p:nvPr/>
        </p:nvSpPr>
        <p:spPr>
          <a:xfrm>
            <a:off x="913644" y="1962709"/>
            <a:ext cx="7027485" cy="1094420"/>
          </a:xfrm>
          <a:prstGeom prst="roundRect">
            <a:avLst/>
          </a:prstGeom>
          <a:solidFill>
            <a:srgbClr val="4288BC">
              <a:alpha val="6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Đức Thánh Cha </a:t>
            </a:r>
            <a:r>
              <a:rPr lang="en-US" sz="3200" dirty="0" err="1">
                <a:solidFill>
                  <a:schemeClr val="tx1"/>
                </a:solidFill>
                <a:latin typeface="Verdana" panose="020B0604030504040204" pitchFamily="34" charset="0"/>
                <a:ea typeface="Verdana" panose="020B0604030504040204" pitchFamily="34" charset="0"/>
              </a:rPr>
              <a:t>Phanxicô</a:t>
            </a:r>
            <a:endParaRPr lang="en-US" sz="3200" dirty="0">
              <a:solidFill>
                <a:schemeClr val="tx1"/>
              </a:solidFill>
              <a:latin typeface="Verdana" panose="020B0604030504040204" pitchFamily="34" charset="0"/>
              <a:ea typeface="Verdana" panose="020B0604030504040204" pitchFamily="34" charset="0"/>
            </a:endParaRPr>
          </a:p>
        </p:txBody>
      </p:sp>
      <p:sp>
        <p:nvSpPr>
          <p:cNvPr id="15" name="Flowchart: Sequential Access Storage 14">
            <a:extLst>
              <a:ext uri="{FF2B5EF4-FFF2-40B4-BE49-F238E27FC236}">
                <a16:creationId xmlns:a16="http://schemas.microsoft.com/office/drawing/2014/main" id="{6DA2AB95-50C8-D35D-AEB6-B15CFDB07943}"/>
              </a:ext>
            </a:extLst>
          </p:cNvPr>
          <p:cNvSpPr/>
          <p:nvPr/>
        </p:nvSpPr>
        <p:spPr>
          <a:xfrm>
            <a:off x="-136730" y="4283793"/>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C</a:t>
            </a:r>
          </a:p>
        </p:txBody>
      </p:sp>
      <p:sp>
        <p:nvSpPr>
          <p:cNvPr id="6" name="Flowchart: Sequential Access Storage 5">
            <a:extLst>
              <a:ext uri="{FF2B5EF4-FFF2-40B4-BE49-F238E27FC236}">
                <a16:creationId xmlns:a16="http://schemas.microsoft.com/office/drawing/2014/main" id="{E7D450D3-DD62-ADBA-FA29-8493B6807A5F}"/>
              </a:ext>
            </a:extLst>
          </p:cNvPr>
          <p:cNvSpPr/>
          <p:nvPr/>
        </p:nvSpPr>
        <p:spPr>
          <a:xfrm>
            <a:off x="-136730" y="1809415"/>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A</a:t>
            </a:r>
          </a:p>
        </p:txBody>
      </p:sp>
      <p:sp>
        <p:nvSpPr>
          <p:cNvPr id="5" name="Flowchart: Sequential Access Storage 4">
            <a:extLst>
              <a:ext uri="{FF2B5EF4-FFF2-40B4-BE49-F238E27FC236}">
                <a16:creationId xmlns:a16="http://schemas.microsoft.com/office/drawing/2014/main" id="{D3D94D20-EB07-9F41-4EB0-11E1D4E61AC4}"/>
              </a:ext>
            </a:extLst>
          </p:cNvPr>
          <p:cNvSpPr/>
          <p:nvPr/>
        </p:nvSpPr>
        <p:spPr>
          <a:xfrm rot="10800000">
            <a:off x="-136731" y="1809831"/>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6" name="Flowchart: Sequential Access Storage 15">
            <a:extLst>
              <a:ext uri="{FF2B5EF4-FFF2-40B4-BE49-F238E27FC236}">
                <a16:creationId xmlns:a16="http://schemas.microsoft.com/office/drawing/2014/main" id="{6AFC4DFE-2F9C-0660-FBC5-F22DB8347083}"/>
              </a:ext>
            </a:extLst>
          </p:cNvPr>
          <p:cNvSpPr/>
          <p:nvPr/>
        </p:nvSpPr>
        <p:spPr>
          <a:xfrm rot="10800000">
            <a:off x="-136731" y="4284209"/>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4" name="Arrow: Pentagon 3">
            <a:extLst>
              <a:ext uri="{FF2B5EF4-FFF2-40B4-BE49-F238E27FC236}">
                <a16:creationId xmlns:a16="http://schemas.microsoft.com/office/drawing/2014/main" id="{800901E5-999A-6DAF-EC37-F4AD7273A616}"/>
              </a:ext>
            </a:extLst>
          </p:cNvPr>
          <p:cNvSpPr/>
          <p:nvPr/>
        </p:nvSpPr>
        <p:spPr>
          <a:xfrm>
            <a:off x="-8679537" y="138888"/>
            <a:ext cx="9208550" cy="1498183"/>
          </a:xfrm>
          <a:prstGeom prst="homePlate">
            <a:avLst/>
          </a:prstGeom>
          <a:solidFill>
            <a:schemeClr val="tx2">
              <a:lumMod val="50000"/>
              <a:lumOff val="50000"/>
              <a:alpha val="8000"/>
            </a:schemeClr>
          </a:solidFill>
          <a:ln>
            <a:solidFill>
              <a:schemeClr val="tx2">
                <a:lumMod val="75000"/>
                <a:lumOff val="2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err="1">
                <a:solidFill>
                  <a:srgbClr val="FF0000"/>
                </a:solidFill>
                <a:latin typeface="Verdana" panose="020B0604030504040204" pitchFamily="34" charset="0"/>
                <a:ea typeface="Verdana" panose="020B0604030504040204" pitchFamily="34" charset="0"/>
              </a:rPr>
              <a:t>Câu</a:t>
            </a:r>
            <a:r>
              <a:rPr lang="en-US" sz="3200" dirty="0">
                <a:solidFill>
                  <a:srgbClr val="FF0000"/>
                </a:solidFill>
                <a:latin typeface="Verdana" panose="020B0604030504040204" pitchFamily="34" charset="0"/>
                <a:ea typeface="Verdana" panose="020B0604030504040204" pitchFamily="34" charset="0"/>
              </a:rPr>
              <a:t> 7: </a:t>
            </a:r>
            <a:r>
              <a:rPr lang="en-US" sz="3200" dirty="0" err="1">
                <a:solidFill>
                  <a:srgbClr val="FF0000"/>
                </a:solidFill>
                <a:latin typeface="Verdana" panose="020B0604030504040204" pitchFamily="34" charset="0"/>
                <a:ea typeface="Verdana" panose="020B0604030504040204" pitchFamily="34" charset="0"/>
              </a:rPr>
              <a:t>Sách</a:t>
            </a:r>
            <a:r>
              <a:rPr lang="en-US" sz="3200" dirty="0">
                <a:solidFill>
                  <a:srgbClr val="FF0000"/>
                </a:solidFill>
                <a:latin typeface="Verdana" panose="020B0604030504040204" pitchFamily="34" charset="0"/>
                <a:ea typeface="Verdana" panose="020B0604030504040204" pitchFamily="34" charset="0"/>
              </a:rPr>
              <a:t> </a:t>
            </a:r>
            <a:r>
              <a:rPr lang="vi-VN" sz="3200" dirty="0">
                <a:solidFill>
                  <a:srgbClr val="FF0000"/>
                </a:solidFill>
                <a:latin typeface="Verdana" panose="020B0604030504040204" pitchFamily="34" charset="0"/>
                <a:ea typeface="Verdana" panose="020B0604030504040204" pitchFamily="34" charset="0"/>
              </a:rPr>
              <a:t>Giáo lý Công giáo </a:t>
            </a:r>
            <a:r>
              <a:rPr lang="en-US" sz="3200" dirty="0" err="1">
                <a:solidFill>
                  <a:srgbClr val="FF0000"/>
                </a:solidFill>
                <a:latin typeface="Verdana" panose="020B0604030504040204" pitchFamily="34" charset="0"/>
                <a:ea typeface="Verdana" panose="020B0604030504040204" pitchFamily="34" charset="0"/>
              </a:rPr>
              <a:t>được</a:t>
            </a:r>
            <a:r>
              <a:rPr lang="en-US" sz="3200" dirty="0">
                <a:solidFill>
                  <a:srgbClr val="FF0000"/>
                </a:solidFill>
                <a:latin typeface="Verdana" panose="020B0604030504040204" pitchFamily="34" charset="0"/>
                <a:ea typeface="Verdana" panose="020B0604030504040204" pitchFamily="34" charset="0"/>
              </a:rPr>
              <a:t> ban </a:t>
            </a:r>
            <a:r>
              <a:rPr lang="en-US" sz="3200" dirty="0" err="1">
                <a:solidFill>
                  <a:srgbClr val="FF0000"/>
                </a:solidFill>
                <a:latin typeface="Verdana" panose="020B0604030504040204" pitchFamily="34" charset="0"/>
                <a:ea typeface="Verdana" panose="020B0604030504040204" pitchFamily="34" charset="0"/>
              </a:rPr>
              <a:t>hành</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bởi</a:t>
            </a:r>
            <a:r>
              <a:rPr lang="en-US" sz="3200" dirty="0">
                <a:solidFill>
                  <a:srgbClr val="FF0000"/>
                </a:solidFill>
                <a:latin typeface="Verdana" panose="020B0604030504040204" pitchFamily="34" charset="0"/>
                <a:ea typeface="Verdana" panose="020B0604030504040204" pitchFamily="34" charset="0"/>
              </a:rPr>
              <a:t>:</a:t>
            </a:r>
          </a:p>
        </p:txBody>
      </p:sp>
      <p:sp>
        <p:nvSpPr>
          <p:cNvPr id="11" name="Rectangle: Rounded Corners 10">
            <a:extLst>
              <a:ext uri="{FF2B5EF4-FFF2-40B4-BE49-F238E27FC236}">
                <a16:creationId xmlns:a16="http://schemas.microsoft.com/office/drawing/2014/main" id="{010C92F6-FAD2-5A29-FBC6-ABDEE2BDBB0E}"/>
              </a:ext>
            </a:extLst>
          </p:cNvPr>
          <p:cNvSpPr/>
          <p:nvPr/>
        </p:nvSpPr>
        <p:spPr>
          <a:xfrm>
            <a:off x="926344" y="3194608"/>
            <a:ext cx="7027485"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Đức Thánh Cha </a:t>
            </a:r>
            <a:r>
              <a:rPr lang="en-US" sz="3200" dirty="0" err="1">
                <a:solidFill>
                  <a:schemeClr val="tx1"/>
                </a:solidFill>
                <a:latin typeface="Verdana" panose="020B0604030504040204" pitchFamily="34" charset="0"/>
                <a:ea typeface="Verdana" panose="020B0604030504040204" pitchFamily="34" charset="0"/>
              </a:rPr>
              <a:t>Gioan</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Phaolô</a:t>
            </a:r>
            <a:r>
              <a:rPr lang="en-US" sz="3200" dirty="0">
                <a:solidFill>
                  <a:schemeClr val="tx1"/>
                </a:solidFill>
                <a:latin typeface="Verdana" panose="020B0604030504040204" pitchFamily="34" charset="0"/>
                <a:ea typeface="Verdana" panose="020B0604030504040204" pitchFamily="34" charset="0"/>
              </a:rPr>
              <a:t> 2</a:t>
            </a:r>
          </a:p>
        </p:txBody>
      </p:sp>
      <p:sp>
        <p:nvSpPr>
          <p:cNvPr id="17" name="Rectangle: Rounded Corners 16">
            <a:extLst>
              <a:ext uri="{FF2B5EF4-FFF2-40B4-BE49-F238E27FC236}">
                <a16:creationId xmlns:a16="http://schemas.microsoft.com/office/drawing/2014/main" id="{496E8339-3BF3-BB83-2360-6451DFFB7ED0}"/>
              </a:ext>
            </a:extLst>
          </p:cNvPr>
          <p:cNvSpPr/>
          <p:nvPr/>
        </p:nvSpPr>
        <p:spPr>
          <a:xfrm>
            <a:off x="926344" y="4421272"/>
            <a:ext cx="7027485"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Đức Thánh cha </a:t>
            </a:r>
            <a:r>
              <a:rPr lang="en-US" sz="3200" dirty="0" err="1">
                <a:solidFill>
                  <a:schemeClr val="tx1"/>
                </a:solidFill>
                <a:latin typeface="Verdana" panose="020B0604030504040204" pitchFamily="34" charset="0"/>
                <a:ea typeface="Verdana" panose="020B0604030504040204" pitchFamily="34" charset="0"/>
              </a:rPr>
              <a:t>Bênêdictô</a:t>
            </a:r>
            <a:r>
              <a:rPr lang="en-US" sz="3200" dirty="0">
                <a:solidFill>
                  <a:schemeClr val="tx1"/>
                </a:solidFill>
                <a:latin typeface="Verdana" panose="020B0604030504040204" pitchFamily="34" charset="0"/>
                <a:ea typeface="Verdana" panose="020B0604030504040204" pitchFamily="34" charset="0"/>
              </a:rPr>
              <a:t> 16</a:t>
            </a:r>
          </a:p>
        </p:txBody>
      </p:sp>
      <p:sp>
        <p:nvSpPr>
          <p:cNvPr id="20" name="Rectangle: Rounded Corners 19">
            <a:extLst>
              <a:ext uri="{FF2B5EF4-FFF2-40B4-BE49-F238E27FC236}">
                <a16:creationId xmlns:a16="http://schemas.microsoft.com/office/drawing/2014/main" id="{3DE2454B-30B7-27D0-0D24-FF47D70040E4}"/>
              </a:ext>
            </a:extLst>
          </p:cNvPr>
          <p:cNvSpPr/>
          <p:nvPr/>
        </p:nvSpPr>
        <p:spPr>
          <a:xfrm>
            <a:off x="926344" y="5636580"/>
            <a:ext cx="7014785"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Đức Thánh Cha </a:t>
            </a:r>
            <a:r>
              <a:rPr lang="en-US" sz="3200" dirty="0" err="1">
                <a:solidFill>
                  <a:schemeClr val="tx1"/>
                </a:solidFill>
                <a:latin typeface="Verdana" panose="020B0604030504040204" pitchFamily="34" charset="0"/>
                <a:ea typeface="Verdana" panose="020B0604030504040204" pitchFamily="34" charset="0"/>
              </a:rPr>
              <a:t>Phaolô</a:t>
            </a:r>
            <a:r>
              <a:rPr lang="en-US" sz="3200" dirty="0">
                <a:solidFill>
                  <a:schemeClr val="tx1"/>
                </a:solidFill>
                <a:latin typeface="Verdana" panose="020B0604030504040204" pitchFamily="34" charset="0"/>
                <a:ea typeface="Verdana" panose="020B0604030504040204" pitchFamily="34" charset="0"/>
              </a:rPr>
              <a:t> 6</a:t>
            </a:r>
          </a:p>
        </p:txBody>
      </p:sp>
      <p:sp>
        <p:nvSpPr>
          <p:cNvPr id="2" name="Flowchart: Connector 1">
            <a:extLst>
              <a:ext uri="{FF2B5EF4-FFF2-40B4-BE49-F238E27FC236}">
                <a16:creationId xmlns:a16="http://schemas.microsoft.com/office/drawing/2014/main" id="{A11F2434-4D82-4EFE-5862-23246F38CDAC}"/>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0</a:t>
            </a:r>
          </a:p>
        </p:txBody>
      </p:sp>
      <p:sp>
        <p:nvSpPr>
          <p:cNvPr id="3" name="Flowchart: Connector 2">
            <a:extLst>
              <a:ext uri="{FF2B5EF4-FFF2-40B4-BE49-F238E27FC236}">
                <a16:creationId xmlns:a16="http://schemas.microsoft.com/office/drawing/2014/main" id="{F6C40289-EAD7-DDF7-C5BA-F6920360E0D3}"/>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1</a:t>
            </a:r>
          </a:p>
        </p:txBody>
      </p:sp>
      <p:sp>
        <p:nvSpPr>
          <p:cNvPr id="7" name="Flowchart: Connector 6">
            <a:extLst>
              <a:ext uri="{FF2B5EF4-FFF2-40B4-BE49-F238E27FC236}">
                <a16:creationId xmlns:a16="http://schemas.microsoft.com/office/drawing/2014/main" id="{B25D1BA0-6D15-EC4F-4D04-75003CC98A93}"/>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2</a:t>
            </a:r>
          </a:p>
        </p:txBody>
      </p:sp>
      <p:sp>
        <p:nvSpPr>
          <p:cNvPr id="12" name="Flowchart: Connector 11">
            <a:extLst>
              <a:ext uri="{FF2B5EF4-FFF2-40B4-BE49-F238E27FC236}">
                <a16:creationId xmlns:a16="http://schemas.microsoft.com/office/drawing/2014/main" id="{17E9323A-FE18-E893-30AF-2AA4FADC6EDC}"/>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3</a:t>
            </a:r>
          </a:p>
        </p:txBody>
      </p:sp>
      <p:sp>
        <p:nvSpPr>
          <p:cNvPr id="13" name="Flowchart: Connector 12">
            <a:extLst>
              <a:ext uri="{FF2B5EF4-FFF2-40B4-BE49-F238E27FC236}">
                <a16:creationId xmlns:a16="http://schemas.microsoft.com/office/drawing/2014/main" id="{70DF1984-9096-A829-2264-E817F959FF8B}"/>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4</a:t>
            </a:r>
          </a:p>
        </p:txBody>
      </p:sp>
      <p:sp>
        <p:nvSpPr>
          <p:cNvPr id="14" name="Flowchart: Connector 13">
            <a:extLst>
              <a:ext uri="{FF2B5EF4-FFF2-40B4-BE49-F238E27FC236}">
                <a16:creationId xmlns:a16="http://schemas.microsoft.com/office/drawing/2014/main" id="{F8E9BA2A-8501-5C80-FCB1-197B51884CBC}"/>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5</a:t>
            </a:r>
          </a:p>
        </p:txBody>
      </p:sp>
      <p:grpSp>
        <p:nvGrpSpPr>
          <p:cNvPr id="21" name="Group 20">
            <a:extLst>
              <a:ext uri="{FF2B5EF4-FFF2-40B4-BE49-F238E27FC236}">
                <a16:creationId xmlns:a16="http://schemas.microsoft.com/office/drawing/2014/main" id="{758C4E12-D247-625C-5669-3A10AFF97ADB}"/>
              </a:ext>
            </a:extLst>
          </p:cNvPr>
          <p:cNvGrpSpPr/>
          <p:nvPr/>
        </p:nvGrpSpPr>
        <p:grpSpPr>
          <a:xfrm>
            <a:off x="8287657" y="1682521"/>
            <a:ext cx="3773714" cy="5175479"/>
            <a:chOff x="2154136" y="-3076883"/>
            <a:chExt cx="10037865" cy="8181554"/>
          </a:xfrm>
        </p:grpSpPr>
        <p:sp>
          <p:nvSpPr>
            <p:cNvPr id="22" name="Speech Bubble: Oval 21">
              <a:extLst>
                <a:ext uri="{FF2B5EF4-FFF2-40B4-BE49-F238E27FC236}">
                  <a16:creationId xmlns:a16="http://schemas.microsoft.com/office/drawing/2014/main" id="{587824F1-07A5-0A7B-CCDF-BA14B40CCBE3}"/>
                </a:ext>
              </a:extLst>
            </p:cNvPr>
            <p:cNvSpPr/>
            <p:nvPr/>
          </p:nvSpPr>
          <p:spPr>
            <a:xfrm flipV="1">
              <a:off x="2154136" y="-3076883"/>
              <a:ext cx="10037865" cy="8181554"/>
            </a:xfrm>
            <a:prstGeom prst="wedgeEllipseCallout">
              <a:avLst>
                <a:gd name="adj1" fmla="val -59423"/>
                <a:gd name="adj2" fmla="val 7160"/>
              </a:avLst>
            </a:prstGeom>
            <a:solidFill>
              <a:schemeClr val="bg1">
                <a:alpha val="51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0A19A6E5-3804-89B2-C93F-235881DFDA8C}"/>
                </a:ext>
              </a:extLst>
            </p:cNvPr>
            <p:cNvGrpSpPr/>
            <p:nvPr/>
          </p:nvGrpSpPr>
          <p:grpSpPr>
            <a:xfrm>
              <a:off x="5097095" y="3322388"/>
              <a:ext cx="4362629" cy="1338506"/>
              <a:chOff x="5198695" y="3282481"/>
              <a:chExt cx="4362629" cy="1338506"/>
            </a:xfrm>
          </p:grpSpPr>
          <p:pic>
            <p:nvPicPr>
              <p:cNvPr id="25" name="Picture 24" descr="A close-up of a logo&#10;&#10;AI-generated content may be incorrect.">
                <a:extLst>
                  <a:ext uri="{FF2B5EF4-FFF2-40B4-BE49-F238E27FC236}">
                    <a16:creationId xmlns:a16="http://schemas.microsoft.com/office/drawing/2014/main" id="{69801B91-706F-CD64-01ED-7898108592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8695" y="3282481"/>
                <a:ext cx="4362629" cy="1128404"/>
              </a:xfrm>
              <a:prstGeom prst="rect">
                <a:avLst/>
              </a:prstGeom>
              <a:ln>
                <a:noFill/>
              </a:ln>
              <a:effectLst>
                <a:softEdge rad="112500"/>
              </a:effectLst>
            </p:spPr>
          </p:pic>
          <p:sp>
            <p:nvSpPr>
              <p:cNvPr id="26" name="TextBox 25">
                <a:extLst>
                  <a:ext uri="{FF2B5EF4-FFF2-40B4-BE49-F238E27FC236}">
                    <a16:creationId xmlns:a16="http://schemas.microsoft.com/office/drawing/2014/main" id="{8BFDA353-A0AF-678B-64CD-100F94E04FBC}"/>
                  </a:ext>
                </a:extLst>
              </p:cNvPr>
              <p:cNvSpPr txBox="1"/>
              <p:nvPr/>
            </p:nvSpPr>
            <p:spPr>
              <a:xfrm>
                <a:off x="5198695" y="4183099"/>
                <a:ext cx="4362629" cy="437888"/>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pPr algn="ctr"/>
                <a:r>
                  <a:rPr lang="en-US" sz="1200" dirty="0"/>
                  <a:t>GIOAN PHAOLÔ II</a:t>
                </a:r>
              </a:p>
            </p:txBody>
          </p:sp>
        </p:grpSp>
        <p:sp>
          <p:nvSpPr>
            <p:cNvPr id="24" name="Rectangle 23">
              <a:extLst>
                <a:ext uri="{FF2B5EF4-FFF2-40B4-BE49-F238E27FC236}">
                  <a16:creationId xmlns:a16="http://schemas.microsoft.com/office/drawing/2014/main" id="{5022CD1D-6DC7-EAE9-51F9-4B8AE36EE725}"/>
                </a:ext>
              </a:extLst>
            </p:cNvPr>
            <p:cNvSpPr/>
            <p:nvPr/>
          </p:nvSpPr>
          <p:spPr>
            <a:xfrm>
              <a:off x="3331656" y="-1475964"/>
              <a:ext cx="7682826" cy="3808826"/>
            </a:xfrm>
            <a:prstGeom prst="rect">
              <a:avLst/>
            </a:prstGeom>
            <a:solidFill>
              <a:schemeClr val="bg1">
                <a:alpha val="3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2400" dirty="0">
                  <a:solidFill>
                    <a:sysClr val="windowText" lastClr="000000"/>
                  </a:solidFill>
                </a:rPr>
                <a:t>Ban hành ngày mười một tháng Mười, năm 1992, nhân dịp kỷ niệm 30 năm ngày khai mạc Công đồng Vaticanô II, </a:t>
              </a:r>
              <a:endParaRPr lang="en-US" sz="2400" dirty="0">
                <a:solidFill>
                  <a:sysClr val="windowText" lastClr="000000"/>
                </a:solidFill>
              </a:endParaRPr>
            </a:p>
            <a:p>
              <a:pPr algn="ctr"/>
              <a:r>
                <a:rPr lang="vi-VN" sz="2400" dirty="0">
                  <a:solidFill>
                    <a:sysClr val="windowText" lastClr="000000"/>
                  </a:solidFill>
                </a:rPr>
                <a:t>năm thứ 14 triều đại giáo hoàng của chúng tôi.</a:t>
              </a:r>
              <a:endParaRPr lang="en-US" sz="2400" dirty="0">
                <a:solidFill>
                  <a:sysClr val="windowText" lastClr="000000"/>
                </a:solidFill>
              </a:endParaRPr>
            </a:p>
          </p:txBody>
        </p:sp>
      </p:grpSp>
    </p:spTree>
    <p:extLst>
      <p:ext uri="{BB962C8B-B14F-4D97-AF65-F5344CB8AC3E}">
        <p14:creationId xmlns:p14="http://schemas.microsoft.com/office/powerpoint/2010/main" val="6856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4.79167E-6 1.85185E-6 L 0.75924 -0.00232 " pathEditMode="relative" rAng="0" ptsTypes="AA">
                                      <p:cBhvr>
                                        <p:cTn id="6" dur="2000" fill="hold"/>
                                        <p:tgtEl>
                                          <p:spTgt spid="4"/>
                                        </p:tgtEl>
                                        <p:attrNameLst>
                                          <p:attrName>ppt_x</p:attrName>
                                          <p:attrName>ppt_y</p:attrName>
                                        </p:attrNameLst>
                                      </p:cBhvr>
                                      <p:rCtr x="37956" y="-116"/>
                                    </p:animMotion>
                                  </p:childTnLst>
                                </p:cTn>
                              </p:par>
                            </p:childTnLst>
                          </p:cTn>
                        </p:par>
                        <p:par>
                          <p:cTn id="7" fill="hold">
                            <p:stCondLst>
                              <p:cond delay="2000"/>
                            </p:stCondLst>
                            <p:childTnLst>
                              <p:par>
                                <p:cTn id="8" presetID="8" presetClass="emph" presetSubtype="0" fill="hold" grpId="0" nodeType="afterEffect">
                                  <p:stCondLst>
                                    <p:cond delay="0"/>
                                  </p:stCondLst>
                                  <p:childTnLst>
                                    <p:animRot by="10800000">
                                      <p:cBhvr>
                                        <p:cTn id="9" dur="500" fill="hold"/>
                                        <p:tgtEl>
                                          <p:spTgt spid="5"/>
                                        </p:tgtEl>
                                        <p:attrNameLst>
                                          <p:attrName>r</p:attrName>
                                        </p:attrNameLst>
                                      </p:cBhvr>
                                    </p:animRot>
                                  </p:childTnLst>
                                </p:cTn>
                              </p:par>
                            </p:childTnLst>
                          </p:cTn>
                        </p:par>
                        <p:par>
                          <p:cTn id="10" fill="hold">
                            <p:stCondLst>
                              <p:cond delay="2500"/>
                            </p:stCondLst>
                            <p:childTnLst>
                              <p:par>
                                <p:cTn id="11" presetID="1"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par>
                          <p:cTn id="13" fill="hold">
                            <p:stCondLst>
                              <p:cond delay="2500"/>
                            </p:stCondLst>
                            <p:childTnLst>
                              <p:par>
                                <p:cTn id="14" presetID="22" presetClass="exit" presetSubtype="4" fill="hold" grpId="1" nodeType="afterEffect">
                                  <p:stCondLst>
                                    <p:cond delay="0"/>
                                  </p:stCondLst>
                                  <p:childTnLst>
                                    <p:animEffect transition="out" filter="wipe(down)">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par>
                          <p:cTn id="17" fill="hold">
                            <p:stCondLst>
                              <p:cond delay="3000"/>
                            </p:stCondLst>
                            <p:childTnLst>
                              <p:par>
                                <p:cTn id="18" presetID="22" presetClass="entr" presetSubtype="8"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par>
                          <p:cTn id="21" fill="hold">
                            <p:stCondLst>
                              <p:cond delay="3500"/>
                            </p:stCondLst>
                            <p:childTnLst>
                              <p:par>
                                <p:cTn id="22" presetID="8" presetClass="emph" presetSubtype="0" fill="hold" grpId="0" nodeType="afterEffect">
                                  <p:stCondLst>
                                    <p:cond delay="0"/>
                                  </p:stCondLst>
                                  <p:childTnLst>
                                    <p:animRot by="10800000">
                                      <p:cBhvr>
                                        <p:cTn id="23" dur="500" fill="hold"/>
                                        <p:tgtEl>
                                          <p:spTgt spid="10"/>
                                        </p:tgtEl>
                                        <p:attrNameLst>
                                          <p:attrName>r</p:attrName>
                                        </p:attrNameLst>
                                      </p:cBhvr>
                                    </p:animRot>
                                  </p:childTnLst>
                                </p:cTn>
                              </p:par>
                            </p:childTnLst>
                          </p:cTn>
                        </p:par>
                        <p:par>
                          <p:cTn id="24" fill="hold">
                            <p:stCondLst>
                              <p:cond delay="4000"/>
                            </p:stCondLst>
                            <p:childTnLst>
                              <p:par>
                                <p:cTn id="25" presetID="1"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par>
                          <p:cTn id="27" fill="hold">
                            <p:stCondLst>
                              <p:cond delay="4000"/>
                            </p:stCondLst>
                            <p:childTnLst>
                              <p:par>
                                <p:cTn id="28" presetID="22" presetClass="exit" presetSubtype="4" fill="hold" grpId="1" nodeType="afterEffect">
                                  <p:stCondLst>
                                    <p:cond delay="0"/>
                                  </p:stCondLst>
                                  <p:childTnLst>
                                    <p:animEffect transition="out" filter="wipe(down)">
                                      <p:cBhvr>
                                        <p:cTn id="29" dur="500"/>
                                        <p:tgtEl>
                                          <p:spTgt spid="10"/>
                                        </p:tgtEl>
                                      </p:cBhvr>
                                    </p:animEffect>
                                    <p:set>
                                      <p:cBhvr>
                                        <p:cTn id="30" dur="1" fill="hold">
                                          <p:stCondLst>
                                            <p:cond delay="499"/>
                                          </p:stCondLst>
                                        </p:cTn>
                                        <p:tgtEl>
                                          <p:spTgt spid="10"/>
                                        </p:tgtEl>
                                        <p:attrNameLst>
                                          <p:attrName>style.visibility</p:attrName>
                                        </p:attrNameLst>
                                      </p:cBhvr>
                                      <p:to>
                                        <p:strVal val="hidden"/>
                                      </p:to>
                                    </p:set>
                                  </p:childTnLst>
                                </p:cTn>
                              </p:par>
                            </p:childTnLst>
                          </p:cTn>
                        </p:par>
                        <p:par>
                          <p:cTn id="31" fill="hold">
                            <p:stCondLst>
                              <p:cond delay="4500"/>
                            </p:stCondLst>
                            <p:childTnLst>
                              <p:par>
                                <p:cTn id="32" presetID="2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left)">
                                      <p:cBhvr>
                                        <p:cTn id="34" dur="500"/>
                                        <p:tgtEl>
                                          <p:spTgt spid="11"/>
                                        </p:tgtEl>
                                      </p:cBhvr>
                                    </p:animEffect>
                                  </p:childTnLst>
                                </p:cTn>
                              </p:par>
                            </p:childTnLst>
                          </p:cTn>
                        </p:par>
                        <p:par>
                          <p:cTn id="35" fill="hold">
                            <p:stCondLst>
                              <p:cond delay="5000"/>
                            </p:stCondLst>
                            <p:childTnLst>
                              <p:par>
                                <p:cTn id="36" presetID="8" presetClass="emph" presetSubtype="0" fill="hold" grpId="0" nodeType="afterEffect">
                                  <p:stCondLst>
                                    <p:cond delay="0"/>
                                  </p:stCondLst>
                                  <p:childTnLst>
                                    <p:animRot by="10800000">
                                      <p:cBhvr>
                                        <p:cTn id="37" dur="500" fill="hold"/>
                                        <p:tgtEl>
                                          <p:spTgt spid="16"/>
                                        </p:tgtEl>
                                        <p:attrNameLst>
                                          <p:attrName>r</p:attrName>
                                        </p:attrNameLst>
                                      </p:cBhvr>
                                    </p:animRot>
                                  </p:childTnLst>
                                </p:cTn>
                              </p:par>
                            </p:childTnLst>
                          </p:cTn>
                        </p:par>
                        <p:par>
                          <p:cTn id="38" fill="hold">
                            <p:stCondLst>
                              <p:cond delay="5500"/>
                            </p:stCondLst>
                            <p:childTnLst>
                              <p:par>
                                <p:cTn id="39" presetID="1" presetClass="entr" presetSubtype="0"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par>
                          <p:cTn id="41" fill="hold">
                            <p:stCondLst>
                              <p:cond delay="5500"/>
                            </p:stCondLst>
                            <p:childTnLst>
                              <p:par>
                                <p:cTn id="42" presetID="22" presetClass="exit" presetSubtype="4" fill="hold" grpId="1" nodeType="afterEffect">
                                  <p:stCondLst>
                                    <p:cond delay="0"/>
                                  </p:stCondLst>
                                  <p:childTnLst>
                                    <p:animEffect transition="out" filter="wipe(down)">
                                      <p:cBhvr>
                                        <p:cTn id="43" dur="500"/>
                                        <p:tgtEl>
                                          <p:spTgt spid="16"/>
                                        </p:tgtEl>
                                      </p:cBhvr>
                                    </p:animEffect>
                                    <p:set>
                                      <p:cBhvr>
                                        <p:cTn id="44" dur="1" fill="hold">
                                          <p:stCondLst>
                                            <p:cond delay="499"/>
                                          </p:stCondLst>
                                        </p:cTn>
                                        <p:tgtEl>
                                          <p:spTgt spid="16"/>
                                        </p:tgtEl>
                                        <p:attrNameLst>
                                          <p:attrName>style.visibility</p:attrName>
                                        </p:attrNameLst>
                                      </p:cBhvr>
                                      <p:to>
                                        <p:strVal val="hidden"/>
                                      </p:to>
                                    </p:set>
                                  </p:childTnLst>
                                </p:cTn>
                              </p:par>
                            </p:childTnLst>
                          </p:cTn>
                        </p:par>
                        <p:par>
                          <p:cTn id="45" fill="hold">
                            <p:stCondLst>
                              <p:cond delay="6000"/>
                            </p:stCondLst>
                            <p:childTnLst>
                              <p:par>
                                <p:cTn id="46" presetID="22" presetClass="entr" presetSubtype="8" fill="hold" grpId="0" nodeType="after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ipe(left)">
                                      <p:cBhvr>
                                        <p:cTn id="48" dur="500"/>
                                        <p:tgtEl>
                                          <p:spTgt spid="17"/>
                                        </p:tgtEl>
                                      </p:cBhvr>
                                    </p:animEffect>
                                  </p:childTnLst>
                                </p:cTn>
                              </p:par>
                            </p:childTnLst>
                          </p:cTn>
                        </p:par>
                        <p:par>
                          <p:cTn id="49" fill="hold">
                            <p:stCondLst>
                              <p:cond delay="6500"/>
                            </p:stCondLst>
                            <p:childTnLst>
                              <p:par>
                                <p:cTn id="50" presetID="8" presetClass="emph" presetSubtype="0" fill="hold" grpId="0" nodeType="afterEffect">
                                  <p:stCondLst>
                                    <p:cond delay="0"/>
                                  </p:stCondLst>
                                  <p:childTnLst>
                                    <p:animRot by="10800000">
                                      <p:cBhvr>
                                        <p:cTn id="51" dur="500" fill="hold"/>
                                        <p:tgtEl>
                                          <p:spTgt spid="19"/>
                                        </p:tgtEl>
                                        <p:attrNameLst>
                                          <p:attrName>r</p:attrName>
                                        </p:attrNameLst>
                                      </p:cBhvr>
                                    </p:animRot>
                                  </p:childTnLst>
                                </p:cTn>
                              </p:par>
                            </p:childTnLst>
                          </p:cTn>
                        </p:par>
                        <p:par>
                          <p:cTn id="52" fill="hold">
                            <p:stCondLst>
                              <p:cond delay="7000"/>
                            </p:stCondLst>
                            <p:childTnLst>
                              <p:par>
                                <p:cTn id="53" presetID="1" presetClass="entr" presetSubtype="0" fill="hold" grpId="0" nodeType="after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par>
                          <p:cTn id="55" fill="hold">
                            <p:stCondLst>
                              <p:cond delay="7000"/>
                            </p:stCondLst>
                            <p:childTnLst>
                              <p:par>
                                <p:cTn id="56" presetID="22" presetClass="exit" presetSubtype="4" fill="hold" grpId="1" nodeType="afterEffect">
                                  <p:stCondLst>
                                    <p:cond delay="0"/>
                                  </p:stCondLst>
                                  <p:childTnLst>
                                    <p:animEffect transition="out" filter="wipe(down)">
                                      <p:cBhvr>
                                        <p:cTn id="57" dur="500"/>
                                        <p:tgtEl>
                                          <p:spTgt spid="19"/>
                                        </p:tgtEl>
                                      </p:cBhvr>
                                    </p:animEffect>
                                    <p:set>
                                      <p:cBhvr>
                                        <p:cTn id="58" dur="1" fill="hold">
                                          <p:stCondLst>
                                            <p:cond delay="499"/>
                                          </p:stCondLst>
                                        </p:cTn>
                                        <p:tgtEl>
                                          <p:spTgt spid="19"/>
                                        </p:tgtEl>
                                        <p:attrNameLst>
                                          <p:attrName>style.visibility</p:attrName>
                                        </p:attrNameLst>
                                      </p:cBhvr>
                                      <p:to>
                                        <p:strVal val="hidden"/>
                                      </p:to>
                                    </p:set>
                                  </p:childTnLst>
                                </p:cTn>
                              </p:par>
                            </p:childTnLst>
                          </p:cTn>
                        </p:par>
                        <p:par>
                          <p:cTn id="59" fill="hold">
                            <p:stCondLst>
                              <p:cond delay="7500"/>
                            </p:stCondLst>
                            <p:childTnLst>
                              <p:par>
                                <p:cTn id="60" presetID="22" presetClass="entr" presetSubtype="8" fill="hold" grpId="0" nodeType="after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xit" presetSubtype="1" fill="hold" grpId="0" nodeType="clickEffect">
                                  <p:stCondLst>
                                    <p:cond delay="0"/>
                                  </p:stCondLst>
                                  <p:childTnLst>
                                    <p:animEffect transition="out" filter="wheel(1)">
                                      <p:cBhvr>
                                        <p:cTn id="66" dur="1000"/>
                                        <p:tgtEl>
                                          <p:spTgt spid="14"/>
                                        </p:tgtEl>
                                      </p:cBhvr>
                                    </p:animEffect>
                                    <p:set>
                                      <p:cBhvr>
                                        <p:cTn id="67" dur="1" fill="hold">
                                          <p:stCondLst>
                                            <p:cond delay="999"/>
                                          </p:stCondLst>
                                        </p:cTn>
                                        <p:tgtEl>
                                          <p:spTgt spid="14"/>
                                        </p:tgtEl>
                                        <p:attrNameLst>
                                          <p:attrName>style.visibility</p:attrName>
                                        </p:attrNameLst>
                                      </p:cBhvr>
                                      <p:to>
                                        <p:strVal val="hidden"/>
                                      </p:to>
                                    </p:set>
                                  </p:childTnLst>
                                  <p:subTnLst>
                                    <p:audio>
                                      <p:cMediaNode vol="30000">
                                        <p:cTn display="0" masterRel="sameClick">
                                          <p:stCondLst>
                                            <p:cond evt="begin" delay="0">
                                              <p:tn val="65"/>
                                            </p:cond>
                                          </p:stCondLst>
                                          <p:endCondLst>
                                            <p:cond evt="onStopAudio" delay="0">
                                              <p:tgtEl>
                                                <p:sldTgt/>
                                              </p:tgtEl>
                                            </p:cond>
                                          </p:endCondLst>
                                        </p:cTn>
                                        <p:tgtEl>
                                          <p:sndTgt r:embed="rId2" name="camera.wav"/>
                                        </p:tgtEl>
                                      </p:cMediaNode>
                                    </p:audio>
                                  </p:subTnLst>
                                </p:cTn>
                              </p:par>
                            </p:childTnLst>
                          </p:cTn>
                        </p:par>
                        <p:par>
                          <p:cTn id="68" fill="hold">
                            <p:stCondLst>
                              <p:cond delay="1000"/>
                            </p:stCondLst>
                            <p:childTnLst>
                              <p:par>
                                <p:cTn id="69" presetID="21" presetClass="exit" presetSubtype="1" fill="hold" grpId="0" nodeType="afterEffect">
                                  <p:stCondLst>
                                    <p:cond delay="250"/>
                                  </p:stCondLst>
                                  <p:childTnLst>
                                    <p:animEffect transition="out" filter="wheel(1)">
                                      <p:cBhvr>
                                        <p:cTn id="70" dur="1000"/>
                                        <p:tgtEl>
                                          <p:spTgt spid="13"/>
                                        </p:tgtEl>
                                      </p:cBhvr>
                                    </p:animEffect>
                                    <p:set>
                                      <p:cBhvr>
                                        <p:cTn id="71" dur="1" fill="hold">
                                          <p:stCondLst>
                                            <p:cond delay="999"/>
                                          </p:stCondLst>
                                        </p:cTn>
                                        <p:tgtEl>
                                          <p:spTgt spid="13"/>
                                        </p:tgtEl>
                                        <p:attrNameLst>
                                          <p:attrName>style.visibility</p:attrName>
                                        </p:attrNameLst>
                                      </p:cBhvr>
                                      <p:to>
                                        <p:strVal val="hidden"/>
                                      </p:to>
                                    </p:set>
                                  </p:childTnLst>
                                  <p:subTnLst>
                                    <p:audio>
                                      <p:cMediaNode vol="30000">
                                        <p:cTn display="0" masterRel="sameClick">
                                          <p:stCondLst>
                                            <p:cond evt="begin" delay="0">
                                              <p:tn val="69"/>
                                            </p:cond>
                                          </p:stCondLst>
                                          <p:endCondLst>
                                            <p:cond evt="onStopAudio" delay="0">
                                              <p:tgtEl>
                                                <p:sldTgt/>
                                              </p:tgtEl>
                                            </p:cond>
                                          </p:endCondLst>
                                        </p:cTn>
                                        <p:tgtEl>
                                          <p:sndTgt r:embed="rId2" name="camera.wav"/>
                                        </p:tgtEl>
                                      </p:cMediaNode>
                                    </p:audio>
                                  </p:subTnLst>
                                </p:cTn>
                              </p:par>
                            </p:childTnLst>
                          </p:cTn>
                        </p:par>
                        <p:par>
                          <p:cTn id="72" fill="hold">
                            <p:stCondLst>
                              <p:cond delay="2250"/>
                            </p:stCondLst>
                            <p:childTnLst>
                              <p:par>
                                <p:cTn id="73" presetID="21" presetClass="exit" presetSubtype="1" fill="hold" grpId="0" nodeType="afterEffect">
                                  <p:stCondLst>
                                    <p:cond delay="250"/>
                                  </p:stCondLst>
                                  <p:childTnLst>
                                    <p:animEffect transition="out" filter="wheel(1)">
                                      <p:cBhvr>
                                        <p:cTn id="74" dur="1000"/>
                                        <p:tgtEl>
                                          <p:spTgt spid="12"/>
                                        </p:tgtEl>
                                      </p:cBhvr>
                                    </p:animEffect>
                                    <p:set>
                                      <p:cBhvr>
                                        <p:cTn id="75" dur="1" fill="hold">
                                          <p:stCondLst>
                                            <p:cond delay="999"/>
                                          </p:stCondLst>
                                        </p:cTn>
                                        <p:tgtEl>
                                          <p:spTgt spid="12"/>
                                        </p:tgtEl>
                                        <p:attrNameLst>
                                          <p:attrName>style.visibility</p:attrName>
                                        </p:attrNameLst>
                                      </p:cBhvr>
                                      <p:to>
                                        <p:strVal val="hidden"/>
                                      </p:to>
                                    </p:set>
                                  </p:childTnLst>
                                  <p:subTnLst>
                                    <p:audio>
                                      <p:cMediaNode vol="30000">
                                        <p:cTn display="0" masterRel="sameClick">
                                          <p:stCondLst>
                                            <p:cond evt="begin" delay="0">
                                              <p:tn val="73"/>
                                            </p:cond>
                                          </p:stCondLst>
                                          <p:endCondLst>
                                            <p:cond evt="onStopAudio" delay="0">
                                              <p:tgtEl>
                                                <p:sldTgt/>
                                              </p:tgtEl>
                                            </p:cond>
                                          </p:endCondLst>
                                        </p:cTn>
                                        <p:tgtEl>
                                          <p:sndTgt r:embed="rId2" name="camera.wav"/>
                                        </p:tgtEl>
                                      </p:cMediaNode>
                                    </p:audio>
                                  </p:subTnLst>
                                </p:cTn>
                              </p:par>
                            </p:childTnLst>
                          </p:cTn>
                        </p:par>
                        <p:par>
                          <p:cTn id="76" fill="hold">
                            <p:stCondLst>
                              <p:cond delay="3500"/>
                            </p:stCondLst>
                            <p:childTnLst>
                              <p:par>
                                <p:cTn id="77" presetID="21" presetClass="exit" presetSubtype="1" fill="hold" grpId="0" nodeType="afterEffect">
                                  <p:stCondLst>
                                    <p:cond delay="250"/>
                                  </p:stCondLst>
                                  <p:childTnLst>
                                    <p:animEffect transition="out" filter="wheel(1)">
                                      <p:cBhvr>
                                        <p:cTn id="78" dur="1000"/>
                                        <p:tgtEl>
                                          <p:spTgt spid="7"/>
                                        </p:tgtEl>
                                      </p:cBhvr>
                                    </p:animEffect>
                                    <p:set>
                                      <p:cBhvr>
                                        <p:cTn id="79" dur="1" fill="hold">
                                          <p:stCondLst>
                                            <p:cond delay="999"/>
                                          </p:stCondLst>
                                        </p:cTn>
                                        <p:tgtEl>
                                          <p:spTgt spid="7"/>
                                        </p:tgtEl>
                                        <p:attrNameLst>
                                          <p:attrName>style.visibility</p:attrName>
                                        </p:attrNameLst>
                                      </p:cBhvr>
                                      <p:to>
                                        <p:strVal val="hidden"/>
                                      </p:to>
                                    </p:set>
                                  </p:childTnLst>
                                  <p:subTnLst>
                                    <p:audio>
                                      <p:cMediaNode vol="30000">
                                        <p:cTn display="0" masterRel="sameClick">
                                          <p:stCondLst>
                                            <p:cond evt="begin" delay="0">
                                              <p:tn val="77"/>
                                            </p:cond>
                                          </p:stCondLst>
                                          <p:endCondLst>
                                            <p:cond evt="onStopAudio" delay="0">
                                              <p:tgtEl>
                                                <p:sldTgt/>
                                              </p:tgtEl>
                                            </p:cond>
                                          </p:endCondLst>
                                        </p:cTn>
                                        <p:tgtEl>
                                          <p:sndTgt r:embed="rId2" name="camera.wav"/>
                                        </p:tgtEl>
                                      </p:cMediaNode>
                                    </p:audio>
                                  </p:subTnLst>
                                </p:cTn>
                              </p:par>
                            </p:childTnLst>
                          </p:cTn>
                        </p:par>
                        <p:par>
                          <p:cTn id="80" fill="hold">
                            <p:stCondLst>
                              <p:cond delay="4750"/>
                            </p:stCondLst>
                            <p:childTnLst>
                              <p:par>
                                <p:cTn id="81" presetID="21" presetClass="exit" presetSubtype="1" fill="hold" grpId="0" nodeType="afterEffect">
                                  <p:stCondLst>
                                    <p:cond delay="250"/>
                                  </p:stCondLst>
                                  <p:childTnLst>
                                    <p:animEffect transition="out" filter="wheel(1)">
                                      <p:cBhvr>
                                        <p:cTn id="82" dur="1000"/>
                                        <p:tgtEl>
                                          <p:spTgt spid="3"/>
                                        </p:tgtEl>
                                      </p:cBhvr>
                                    </p:animEffect>
                                    <p:set>
                                      <p:cBhvr>
                                        <p:cTn id="83" dur="1" fill="hold">
                                          <p:stCondLst>
                                            <p:cond delay="999"/>
                                          </p:stCondLst>
                                        </p:cTn>
                                        <p:tgtEl>
                                          <p:spTgt spid="3"/>
                                        </p:tgtEl>
                                        <p:attrNameLst>
                                          <p:attrName>style.visibility</p:attrName>
                                        </p:attrNameLst>
                                      </p:cBhvr>
                                      <p:to>
                                        <p:strVal val="hidden"/>
                                      </p:to>
                                    </p:set>
                                  </p:childTnLst>
                                  <p:subTnLst>
                                    <p:audio>
                                      <p:cMediaNode vol="30000">
                                        <p:cTn display="0" masterRel="sameClick">
                                          <p:stCondLst>
                                            <p:cond evt="begin" delay="0">
                                              <p:tn val="81"/>
                                            </p:cond>
                                          </p:stCondLst>
                                          <p:endCondLst>
                                            <p:cond evt="onStopAudio" delay="0">
                                              <p:tgtEl>
                                                <p:sldTgt/>
                                              </p:tgtEl>
                                            </p:cond>
                                          </p:endCondLst>
                                        </p:cTn>
                                        <p:tgtEl>
                                          <p:sndTgt r:embed="rId2" name="camera.wav"/>
                                        </p:tgtEl>
                                      </p:cMediaNode>
                                    </p:audio>
                                  </p:subTnLst>
                                </p:cTn>
                              </p:par>
                            </p:childTnLst>
                          </p:cTn>
                        </p:par>
                        <p:par>
                          <p:cTn id="84" fill="hold">
                            <p:stCondLst>
                              <p:cond delay="6000"/>
                            </p:stCondLst>
                            <p:childTnLst>
                              <p:par>
                                <p:cTn id="85" presetID="50" presetClass="exit" presetSubtype="0" accel="100000" fill="hold" grpId="0" nodeType="afterEffect">
                                  <p:stCondLst>
                                    <p:cond delay="0"/>
                                  </p:stCondLst>
                                  <p:childTnLst>
                                    <p:anim calcmode="lin" valueType="num">
                                      <p:cBhvr>
                                        <p:cTn id="86" dur="500"/>
                                        <p:tgtEl>
                                          <p:spTgt spid="2"/>
                                        </p:tgtEl>
                                        <p:attrNameLst>
                                          <p:attrName>ppt_w</p:attrName>
                                        </p:attrNameLst>
                                      </p:cBhvr>
                                      <p:tavLst>
                                        <p:tav tm="0">
                                          <p:val>
                                            <p:strVal val="ppt_w"/>
                                          </p:val>
                                        </p:tav>
                                        <p:tav tm="100000">
                                          <p:val>
                                            <p:strVal val="ppt_w+.3"/>
                                          </p:val>
                                        </p:tav>
                                      </p:tavLst>
                                    </p:anim>
                                    <p:anim calcmode="lin" valueType="num">
                                      <p:cBhvr>
                                        <p:cTn id="87" dur="500"/>
                                        <p:tgtEl>
                                          <p:spTgt spid="2"/>
                                        </p:tgtEl>
                                        <p:attrNameLst>
                                          <p:attrName>ppt_h</p:attrName>
                                        </p:attrNameLst>
                                      </p:cBhvr>
                                      <p:tavLst>
                                        <p:tav tm="0">
                                          <p:val>
                                            <p:strVal val="ppt_h"/>
                                          </p:val>
                                        </p:tav>
                                        <p:tav tm="100000">
                                          <p:val>
                                            <p:strVal val="ppt_h"/>
                                          </p:val>
                                        </p:tav>
                                      </p:tavLst>
                                    </p:anim>
                                    <p:animEffect transition="out" filter="fade">
                                      <p:cBhvr>
                                        <p:cTn id="88" dur="500"/>
                                        <p:tgtEl>
                                          <p:spTgt spid="2"/>
                                        </p:tgtEl>
                                      </p:cBhvr>
                                    </p:animEffect>
                                    <p:set>
                                      <p:cBhvr>
                                        <p:cTn id="89" dur="1" fill="hold">
                                          <p:stCondLst>
                                            <p:cond delay="499"/>
                                          </p:stCondLst>
                                        </p:cTn>
                                        <p:tgtEl>
                                          <p:spTgt spid="2"/>
                                        </p:tgtEl>
                                        <p:attrNameLst>
                                          <p:attrName>style.visibility</p:attrName>
                                        </p:attrNameLst>
                                      </p:cBhvr>
                                      <p:to>
                                        <p:strVal val="hidden"/>
                                      </p:to>
                                    </p:set>
                                  </p:childTnLst>
                                  <p:subTnLst>
                                    <p:audio>
                                      <p:cMediaNode vol="30000">
                                        <p:cTn display="0" masterRel="sameClick">
                                          <p:stCondLst>
                                            <p:cond evt="begin" delay="0">
                                              <p:tn val="85"/>
                                            </p:cond>
                                          </p:stCondLst>
                                          <p:endCondLst>
                                            <p:cond evt="onStopAudio" delay="0">
                                              <p:tgtEl>
                                                <p:sldTgt/>
                                              </p:tgtEl>
                                            </p:cond>
                                          </p:endCondLst>
                                        </p:cTn>
                                        <p:tgtEl>
                                          <p:sndTgt r:embed="rId3" name="bomb.wav"/>
                                        </p:tgtEl>
                                      </p:cMediaNode>
                                    </p:audio>
                                  </p:subTnLst>
                                </p:cTn>
                              </p:par>
                            </p:childTnLst>
                          </p:cTn>
                        </p:par>
                      </p:childTnLst>
                    </p:cTn>
                  </p:par>
                  <p:par>
                    <p:cTn id="90" fill="hold">
                      <p:stCondLst>
                        <p:cond delay="indefinite"/>
                      </p:stCondLst>
                      <p:childTnLst>
                        <p:par>
                          <p:cTn id="91" fill="hold">
                            <p:stCondLst>
                              <p:cond delay="0"/>
                            </p:stCondLst>
                            <p:childTnLst>
                              <p:par>
                                <p:cTn id="92" presetID="22" presetClass="emph" presetSubtype="0" fill="hold" grpId="1" nodeType="clickEffect">
                                  <p:stCondLst>
                                    <p:cond delay="0"/>
                                  </p:stCondLst>
                                  <p:childTnLst>
                                    <p:animClr clrSpc="hsl" dir="cw">
                                      <p:cBhvr override="childStyle">
                                        <p:cTn id="93" dur="500" fill="hold"/>
                                        <p:tgtEl>
                                          <p:spTgt spid="9"/>
                                        </p:tgtEl>
                                        <p:attrNameLst>
                                          <p:attrName>style.color</p:attrName>
                                        </p:attrNameLst>
                                      </p:cBhvr>
                                      <p:by>
                                        <p:hsl h="-7200000" s="0" l="0"/>
                                      </p:by>
                                    </p:animClr>
                                    <p:animClr clrSpc="hsl" dir="cw">
                                      <p:cBhvr>
                                        <p:cTn id="94" dur="500" fill="hold"/>
                                        <p:tgtEl>
                                          <p:spTgt spid="9"/>
                                        </p:tgtEl>
                                        <p:attrNameLst>
                                          <p:attrName>fillcolor</p:attrName>
                                        </p:attrNameLst>
                                      </p:cBhvr>
                                      <p:by>
                                        <p:hsl h="-7200000" s="0" l="0"/>
                                      </p:by>
                                    </p:animClr>
                                    <p:animClr clrSpc="hsl" dir="cw">
                                      <p:cBhvr>
                                        <p:cTn id="95" dur="500" fill="hold"/>
                                        <p:tgtEl>
                                          <p:spTgt spid="9"/>
                                        </p:tgtEl>
                                        <p:attrNameLst>
                                          <p:attrName>stroke.color</p:attrName>
                                        </p:attrNameLst>
                                      </p:cBhvr>
                                      <p:by>
                                        <p:hsl h="-7200000" s="0" l="0"/>
                                      </p:by>
                                    </p:animClr>
                                    <p:set>
                                      <p:cBhvr>
                                        <p:cTn id="96" dur="500" fill="hold"/>
                                        <p:tgtEl>
                                          <p:spTgt spid="9"/>
                                        </p:tgtEl>
                                        <p:attrNameLst>
                                          <p:attrName>fill.type</p:attrName>
                                        </p:attrNameLst>
                                      </p:cBhvr>
                                      <p:to>
                                        <p:strVal val="solid"/>
                                      </p:to>
                                    </p:set>
                                  </p:childTnLst>
                                </p:cTn>
                              </p:par>
                              <p:par>
                                <p:cTn id="97" presetID="22" presetClass="emph" presetSubtype="0" fill="hold" grpId="1" nodeType="withEffect">
                                  <p:stCondLst>
                                    <p:cond delay="0"/>
                                  </p:stCondLst>
                                  <p:childTnLst>
                                    <p:animClr clrSpc="hsl" dir="cw">
                                      <p:cBhvr override="childStyle">
                                        <p:cTn id="98" dur="500" fill="hold"/>
                                        <p:tgtEl>
                                          <p:spTgt spid="11"/>
                                        </p:tgtEl>
                                        <p:attrNameLst>
                                          <p:attrName>style.color</p:attrName>
                                        </p:attrNameLst>
                                      </p:cBhvr>
                                      <p:by>
                                        <p:hsl h="-7200000" s="0" l="0"/>
                                      </p:by>
                                    </p:animClr>
                                    <p:animClr clrSpc="hsl" dir="cw">
                                      <p:cBhvr>
                                        <p:cTn id="99" dur="500" fill="hold"/>
                                        <p:tgtEl>
                                          <p:spTgt spid="11"/>
                                        </p:tgtEl>
                                        <p:attrNameLst>
                                          <p:attrName>fillcolor</p:attrName>
                                        </p:attrNameLst>
                                      </p:cBhvr>
                                      <p:by>
                                        <p:hsl h="-7200000" s="0" l="0"/>
                                      </p:by>
                                    </p:animClr>
                                    <p:animClr clrSpc="hsl" dir="cw">
                                      <p:cBhvr>
                                        <p:cTn id="100" dur="500" fill="hold"/>
                                        <p:tgtEl>
                                          <p:spTgt spid="11"/>
                                        </p:tgtEl>
                                        <p:attrNameLst>
                                          <p:attrName>stroke.color</p:attrName>
                                        </p:attrNameLst>
                                      </p:cBhvr>
                                      <p:by>
                                        <p:hsl h="-7200000" s="0" l="0"/>
                                      </p:by>
                                    </p:animClr>
                                    <p:set>
                                      <p:cBhvr>
                                        <p:cTn id="101" dur="500" fill="hold"/>
                                        <p:tgtEl>
                                          <p:spTgt spid="11"/>
                                        </p:tgtEl>
                                        <p:attrNameLst>
                                          <p:attrName>fill.type</p:attrName>
                                        </p:attrNameLst>
                                      </p:cBhvr>
                                      <p:to>
                                        <p:strVal val="solid"/>
                                      </p:to>
                                    </p:set>
                                  </p:childTnLst>
                                </p:cTn>
                              </p:par>
                            </p:childTnLst>
                          </p:cTn>
                        </p:par>
                      </p:childTnLst>
                    </p:cTn>
                  </p:par>
                  <p:par>
                    <p:cTn id="102" fill="hold">
                      <p:stCondLst>
                        <p:cond delay="indefinite"/>
                      </p:stCondLst>
                      <p:childTnLst>
                        <p:par>
                          <p:cTn id="103" fill="hold">
                            <p:stCondLst>
                              <p:cond delay="0"/>
                            </p:stCondLst>
                            <p:childTnLst>
                              <p:par>
                                <p:cTn id="104" presetID="8" presetClass="entr" presetSubtype="16" fill="hold" nodeType="clickEffect">
                                  <p:stCondLst>
                                    <p:cond delay="0"/>
                                  </p:stCondLst>
                                  <p:childTnLst>
                                    <p:set>
                                      <p:cBhvr>
                                        <p:cTn id="105" dur="1" fill="hold">
                                          <p:stCondLst>
                                            <p:cond delay="0"/>
                                          </p:stCondLst>
                                        </p:cTn>
                                        <p:tgtEl>
                                          <p:spTgt spid="21"/>
                                        </p:tgtEl>
                                        <p:attrNameLst>
                                          <p:attrName>style.visibility</p:attrName>
                                        </p:attrNameLst>
                                      </p:cBhvr>
                                      <p:to>
                                        <p:strVal val="visible"/>
                                      </p:to>
                                    </p:set>
                                    <p:animEffect transition="in" filter="diamond(in)">
                                      <p:cBhvr>
                                        <p:cTn id="106"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8" grpId="0" animBg="1"/>
      <p:bldP spid="10" grpId="0" animBg="1"/>
      <p:bldP spid="10" grpId="1" animBg="1"/>
      <p:bldP spid="19" grpId="0" animBg="1"/>
      <p:bldP spid="19" grpId="1" animBg="1"/>
      <p:bldP spid="8" grpId="0" animBg="1"/>
      <p:bldP spid="15" grpId="0" animBg="1"/>
      <p:bldP spid="6" grpId="0" animBg="1"/>
      <p:bldP spid="5" grpId="0" animBg="1"/>
      <p:bldP spid="5" grpId="1" animBg="1"/>
      <p:bldP spid="16" grpId="0" animBg="1"/>
      <p:bldP spid="16" grpId="1" animBg="1"/>
      <p:bldP spid="4" grpId="0" animBg="1"/>
      <p:bldP spid="11" grpId="0" animBg="1"/>
      <p:bldP spid="11" grpId="1" animBg="1"/>
      <p:bldP spid="17" grpId="0" animBg="1"/>
      <p:bldP spid="20" grpId="0" animBg="1"/>
      <p:bldP spid="2" grpId="0" uiExpand="1" animBg="1"/>
      <p:bldP spid="3" grpId="0" uiExpand="1" animBg="1"/>
      <p:bldP spid="7" grpId="0" uiExpand="1" animBg="1"/>
      <p:bldP spid="12" grpId="0" uiExpand="1" animBg="1"/>
      <p:bldP spid="13" grpId="0" uiExpand="1" animBg="1"/>
      <p:bldP spid="14" grpId="0" uiExpan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0D9B6-35EE-A709-C35F-5CF31C4949AA}"/>
            </a:ext>
          </a:extLst>
        </p:cNvPr>
        <p:cNvGrpSpPr/>
        <p:nvPr/>
      </p:nvGrpSpPr>
      <p:grpSpPr>
        <a:xfrm>
          <a:off x="0" y="0"/>
          <a:ext cx="0" cy="0"/>
          <a:chOff x="0" y="0"/>
          <a:chExt cx="0" cy="0"/>
        </a:xfrm>
      </p:grpSpPr>
      <p:sp>
        <p:nvSpPr>
          <p:cNvPr id="18" name="Flowchart: Sequential Access Storage 17">
            <a:extLst>
              <a:ext uri="{FF2B5EF4-FFF2-40B4-BE49-F238E27FC236}">
                <a16:creationId xmlns:a16="http://schemas.microsoft.com/office/drawing/2014/main" id="{F9CE70D4-C009-D38D-6DF4-62BDD7FC63A7}"/>
              </a:ext>
            </a:extLst>
          </p:cNvPr>
          <p:cNvSpPr/>
          <p:nvPr/>
        </p:nvSpPr>
        <p:spPr>
          <a:xfrm>
            <a:off x="-136730" y="5499101"/>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D</a:t>
            </a:r>
          </a:p>
        </p:txBody>
      </p:sp>
      <p:sp>
        <p:nvSpPr>
          <p:cNvPr id="19" name="Flowchart: Sequential Access Storage 18">
            <a:extLst>
              <a:ext uri="{FF2B5EF4-FFF2-40B4-BE49-F238E27FC236}">
                <a16:creationId xmlns:a16="http://schemas.microsoft.com/office/drawing/2014/main" id="{5E5BE58C-BD82-63D6-262C-63AE49E25318}"/>
              </a:ext>
            </a:extLst>
          </p:cNvPr>
          <p:cNvSpPr/>
          <p:nvPr/>
        </p:nvSpPr>
        <p:spPr>
          <a:xfrm rot="10800000">
            <a:off x="-136731" y="5499517"/>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8" name="Rectangle: Rounded Corners 7">
            <a:extLst>
              <a:ext uri="{FF2B5EF4-FFF2-40B4-BE49-F238E27FC236}">
                <a16:creationId xmlns:a16="http://schemas.microsoft.com/office/drawing/2014/main" id="{B6578FB8-64B7-CE59-8D0D-F821B46BB5F6}"/>
              </a:ext>
            </a:extLst>
          </p:cNvPr>
          <p:cNvSpPr/>
          <p:nvPr/>
        </p:nvSpPr>
        <p:spPr>
          <a:xfrm>
            <a:off x="918724" y="1946894"/>
            <a:ext cx="5825341" cy="1094420"/>
          </a:xfrm>
          <a:prstGeom prst="roundRect">
            <a:avLst/>
          </a:prstGeom>
          <a:solidFill>
            <a:srgbClr val="4288BC">
              <a:alpha val="6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err="1">
                <a:solidFill>
                  <a:schemeClr val="tx1"/>
                </a:solidFill>
                <a:latin typeface="Verdana" panose="020B0604030504040204" pitchFamily="34" charset="0"/>
                <a:ea typeface="Verdana" panose="020B0604030504040204" pitchFamily="34" charset="0"/>
              </a:rPr>
              <a:t>Cởi</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mở</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và</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nhiệt</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thành</a:t>
            </a:r>
            <a:endParaRPr lang="en-US" sz="3200" dirty="0">
              <a:solidFill>
                <a:schemeClr val="tx1"/>
              </a:solidFill>
              <a:latin typeface="Verdana" panose="020B0604030504040204" pitchFamily="34" charset="0"/>
              <a:ea typeface="Verdana" panose="020B0604030504040204" pitchFamily="34" charset="0"/>
            </a:endParaRPr>
          </a:p>
        </p:txBody>
      </p:sp>
      <p:sp>
        <p:nvSpPr>
          <p:cNvPr id="15" name="Flowchart: Sequential Access Storage 14">
            <a:extLst>
              <a:ext uri="{FF2B5EF4-FFF2-40B4-BE49-F238E27FC236}">
                <a16:creationId xmlns:a16="http://schemas.microsoft.com/office/drawing/2014/main" id="{3E01A074-316D-A223-0839-8842F0577AC1}"/>
              </a:ext>
            </a:extLst>
          </p:cNvPr>
          <p:cNvSpPr/>
          <p:nvPr/>
        </p:nvSpPr>
        <p:spPr>
          <a:xfrm>
            <a:off x="-136730" y="4283793"/>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C</a:t>
            </a:r>
          </a:p>
        </p:txBody>
      </p:sp>
      <p:sp>
        <p:nvSpPr>
          <p:cNvPr id="9" name="Flowchart: Sequential Access Storage 8">
            <a:extLst>
              <a:ext uri="{FF2B5EF4-FFF2-40B4-BE49-F238E27FC236}">
                <a16:creationId xmlns:a16="http://schemas.microsoft.com/office/drawing/2014/main" id="{FAC43890-5E61-64B5-ED45-6A3833F3EB92}"/>
              </a:ext>
            </a:extLst>
          </p:cNvPr>
          <p:cNvSpPr/>
          <p:nvPr/>
        </p:nvSpPr>
        <p:spPr>
          <a:xfrm>
            <a:off x="-136730" y="3057129"/>
            <a:ext cx="1050376" cy="1086186"/>
          </a:xfrm>
          <a:prstGeom prst="flowChartMagneticTape">
            <a:avLst/>
          </a:prstGeom>
          <a:solidFill>
            <a:srgbClr val="71A7CE"/>
          </a:solidFill>
          <a:ln>
            <a:solidFill>
              <a:srgbClr val="6FA7C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B</a:t>
            </a:r>
          </a:p>
        </p:txBody>
      </p:sp>
      <p:sp>
        <p:nvSpPr>
          <p:cNvPr id="6" name="Flowchart: Sequential Access Storage 5">
            <a:extLst>
              <a:ext uri="{FF2B5EF4-FFF2-40B4-BE49-F238E27FC236}">
                <a16:creationId xmlns:a16="http://schemas.microsoft.com/office/drawing/2014/main" id="{18078744-EC85-EBE1-EB22-5CECAE52E485}"/>
              </a:ext>
            </a:extLst>
          </p:cNvPr>
          <p:cNvSpPr/>
          <p:nvPr/>
        </p:nvSpPr>
        <p:spPr>
          <a:xfrm>
            <a:off x="-136730" y="1809415"/>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A</a:t>
            </a:r>
          </a:p>
        </p:txBody>
      </p:sp>
      <p:sp>
        <p:nvSpPr>
          <p:cNvPr id="5" name="Flowchart: Sequential Access Storage 4">
            <a:extLst>
              <a:ext uri="{FF2B5EF4-FFF2-40B4-BE49-F238E27FC236}">
                <a16:creationId xmlns:a16="http://schemas.microsoft.com/office/drawing/2014/main" id="{A42AE7CE-BBB2-C0B0-696F-B7EDC8E1BD79}"/>
              </a:ext>
            </a:extLst>
          </p:cNvPr>
          <p:cNvSpPr/>
          <p:nvPr/>
        </p:nvSpPr>
        <p:spPr>
          <a:xfrm rot="10800000">
            <a:off x="-136731" y="1809831"/>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6" name="Flowchart: Sequential Access Storage 15">
            <a:extLst>
              <a:ext uri="{FF2B5EF4-FFF2-40B4-BE49-F238E27FC236}">
                <a16:creationId xmlns:a16="http://schemas.microsoft.com/office/drawing/2014/main" id="{680BDBA1-1892-9536-65D9-D7E39D6ED9B6}"/>
              </a:ext>
            </a:extLst>
          </p:cNvPr>
          <p:cNvSpPr/>
          <p:nvPr/>
        </p:nvSpPr>
        <p:spPr>
          <a:xfrm rot="10800000">
            <a:off x="-136731" y="4284209"/>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0" name="Flowchart: Sequential Access Storage 9">
            <a:extLst>
              <a:ext uri="{FF2B5EF4-FFF2-40B4-BE49-F238E27FC236}">
                <a16:creationId xmlns:a16="http://schemas.microsoft.com/office/drawing/2014/main" id="{FE7514C4-7DA3-7640-2ABC-C20FF7B4F702}"/>
              </a:ext>
            </a:extLst>
          </p:cNvPr>
          <p:cNvSpPr/>
          <p:nvPr/>
        </p:nvSpPr>
        <p:spPr>
          <a:xfrm rot="10800000">
            <a:off x="-136731" y="3057545"/>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4" name="Arrow: Pentagon 3">
            <a:extLst>
              <a:ext uri="{FF2B5EF4-FFF2-40B4-BE49-F238E27FC236}">
                <a16:creationId xmlns:a16="http://schemas.microsoft.com/office/drawing/2014/main" id="{1E2E17EC-527D-4740-1A05-8D8E3D853065}"/>
              </a:ext>
            </a:extLst>
          </p:cNvPr>
          <p:cNvSpPr/>
          <p:nvPr/>
        </p:nvSpPr>
        <p:spPr>
          <a:xfrm>
            <a:off x="-8403771" y="138888"/>
            <a:ext cx="9208550" cy="1498183"/>
          </a:xfrm>
          <a:prstGeom prst="homePlate">
            <a:avLst/>
          </a:prstGeom>
          <a:solidFill>
            <a:schemeClr val="tx2">
              <a:lumMod val="50000"/>
              <a:lumOff val="50000"/>
              <a:alpha val="8000"/>
            </a:schemeClr>
          </a:solidFill>
          <a:ln>
            <a:solidFill>
              <a:schemeClr val="tx2">
                <a:lumMod val="75000"/>
                <a:lumOff val="2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err="1">
                <a:solidFill>
                  <a:srgbClr val="FF0000"/>
                </a:solidFill>
                <a:latin typeface="Verdana" panose="020B0604030504040204" pitchFamily="34" charset="0"/>
                <a:ea typeface="Verdana" panose="020B0604030504040204" pitchFamily="34" charset="0"/>
              </a:rPr>
              <a:t>Câu</a:t>
            </a:r>
            <a:r>
              <a:rPr lang="en-US" sz="3200" dirty="0">
                <a:solidFill>
                  <a:srgbClr val="FF0000"/>
                </a:solidFill>
                <a:latin typeface="Verdana" panose="020B0604030504040204" pitchFamily="34" charset="0"/>
                <a:ea typeface="Verdana" panose="020B0604030504040204" pitchFamily="34" charset="0"/>
              </a:rPr>
              <a:t> 8: </a:t>
            </a:r>
            <a:r>
              <a:rPr lang="en-US" sz="3200" dirty="0" err="1">
                <a:solidFill>
                  <a:srgbClr val="FF0000"/>
                </a:solidFill>
                <a:latin typeface="Verdana" panose="020B0604030504040204" pitchFamily="34" charset="0"/>
                <a:ea typeface="Verdana" panose="020B0604030504040204" pitchFamily="34" charset="0"/>
              </a:rPr>
              <a:t>Sách</a:t>
            </a:r>
            <a:r>
              <a:rPr lang="en-US" sz="3200" dirty="0">
                <a:solidFill>
                  <a:srgbClr val="FF0000"/>
                </a:solidFill>
                <a:latin typeface="Verdana" panose="020B0604030504040204" pitchFamily="34" charset="0"/>
                <a:ea typeface="Verdana" panose="020B0604030504040204" pitchFamily="34" charset="0"/>
              </a:rPr>
              <a:t> </a:t>
            </a:r>
            <a:r>
              <a:rPr lang="vi-VN" sz="3200" dirty="0">
                <a:solidFill>
                  <a:srgbClr val="FF0000"/>
                </a:solidFill>
                <a:latin typeface="Verdana" panose="020B0604030504040204" pitchFamily="34" charset="0"/>
                <a:ea typeface="Verdana" panose="020B0604030504040204" pitchFamily="34" charset="0"/>
              </a:rPr>
              <a:t>Giáo lý Công giáo</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được</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soạn</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thảo</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với</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tinh</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thần</a:t>
            </a:r>
            <a:r>
              <a:rPr lang="en-US" sz="3200" dirty="0">
                <a:solidFill>
                  <a:srgbClr val="FF0000"/>
                </a:solidFill>
                <a:latin typeface="Verdana" panose="020B0604030504040204" pitchFamily="34" charset="0"/>
                <a:ea typeface="Verdana" panose="020B0604030504040204" pitchFamily="34" charset="0"/>
              </a:rPr>
              <a:t>:</a:t>
            </a:r>
          </a:p>
        </p:txBody>
      </p:sp>
      <p:sp>
        <p:nvSpPr>
          <p:cNvPr id="11" name="Rectangle: Rounded Corners 10">
            <a:extLst>
              <a:ext uri="{FF2B5EF4-FFF2-40B4-BE49-F238E27FC236}">
                <a16:creationId xmlns:a16="http://schemas.microsoft.com/office/drawing/2014/main" id="{1C40C642-D3E5-4CE7-0FC7-22165AAC3DA4}"/>
              </a:ext>
            </a:extLst>
          </p:cNvPr>
          <p:cNvSpPr/>
          <p:nvPr/>
        </p:nvSpPr>
        <p:spPr>
          <a:xfrm>
            <a:off x="926344" y="3194608"/>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err="1">
                <a:solidFill>
                  <a:schemeClr val="tx1"/>
                </a:solidFill>
                <a:latin typeface="Verdana" panose="020B0604030504040204" pitchFamily="34" charset="0"/>
                <a:ea typeface="Verdana" panose="020B0604030504040204" pitchFamily="34" charset="0"/>
              </a:rPr>
              <a:t>Tính</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tập</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đoàn</a:t>
            </a:r>
            <a:endParaRPr lang="en-US" sz="3200" dirty="0">
              <a:solidFill>
                <a:schemeClr val="tx1"/>
              </a:solidFill>
              <a:latin typeface="Verdana" panose="020B0604030504040204" pitchFamily="34" charset="0"/>
              <a:ea typeface="Verdana" panose="020B0604030504040204" pitchFamily="34" charset="0"/>
            </a:endParaRPr>
          </a:p>
        </p:txBody>
      </p:sp>
      <p:sp>
        <p:nvSpPr>
          <p:cNvPr id="17" name="Rectangle: Rounded Corners 16">
            <a:extLst>
              <a:ext uri="{FF2B5EF4-FFF2-40B4-BE49-F238E27FC236}">
                <a16:creationId xmlns:a16="http://schemas.microsoft.com/office/drawing/2014/main" id="{85C806CA-5793-2962-203B-FD370B052CED}"/>
              </a:ext>
            </a:extLst>
          </p:cNvPr>
          <p:cNvSpPr/>
          <p:nvPr/>
        </p:nvSpPr>
        <p:spPr>
          <a:xfrm>
            <a:off x="926344" y="4421272"/>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err="1">
                <a:solidFill>
                  <a:schemeClr val="tx1"/>
                </a:solidFill>
                <a:latin typeface="Verdana" panose="020B0604030504040204" pitchFamily="34" charset="0"/>
                <a:ea typeface="Verdana" panose="020B0604030504040204" pitchFamily="34" charset="0"/>
              </a:rPr>
              <a:t>Tính</a:t>
            </a:r>
            <a:r>
              <a:rPr lang="en-US" sz="3200" dirty="0">
                <a:solidFill>
                  <a:schemeClr val="tx1"/>
                </a:solidFill>
                <a:latin typeface="Verdana" panose="020B0604030504040204" pitchFamily="34" charset="0"/>
                <a:ea typeface="Verdana" panose="020B0604030504040204" pitchFamily="34" charset="0"/>
              </a:rPr>
              <a:t> Công </a:t>
            </a:r>
            <a:r>
              <a:rPr lang="en-US" sz="3200" dirty="0" err="1">
                <a:solidFill>
                  <a:schemeClr val="tx1"/>
                </a:solidFill>
                <a:latin typeface="Verdana" panose="020B0604030504040204" pitchFamily="34" charset="0"/>
                <a:ea typeface="Verdana" panose="020B0604030504040204" pitchFamily="34" charset="0"/>
              </a:rPr>
              <a:t>Giáo</a:t>
            </a:r>
            <a:endParaRPr lang="en-US" sz="3200" dirty="0">
              <a:solidFill>
                <a:schemeClr val="tx1"/>
              </a:solidFill>
              <a:latin typeface="Verdana" panose="020B0604030504040204" pitchFamily="34" charset="0"/>
              <a:ea typeface="Verdana" panose="020B0604030504040204" pitchFamily="34" charset="0"/>
            </a:endParaRPr>
          </a:p>
        </p:txBody>
      </p:sp>
      <p:sp>
        <p:nvSpPr>
          <p:cNvPr id="20" name="Rectangle: Rounded Corners 19">
            <a:extLst>
              <a:ext uri="{FF2B5EF4-FFF2-40B4-BE49-F238E27FC236}">
                <a16:creationId xmlns:a16="http://schemas.microsoft.com/office/drawing/2014/main" id="{0DCC9A4E-2161-129B-E9A1-6B1D83B0B74A}"/>
              </a:ext>
            </a:extLst>
          </p:cNvPr>
          <p:cNvSpPr/>
          <p:nvPr/>
        </p:nvSpPr>
        <p:spPr>
          <a:xfrm>
            <a:off x="926344" y="5636580"/>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err="1">
                <a:solidFill>
                  <a:schemeClr val="tx1"/>
                </a:solidFill>
                <a:latin typeface="Verdana" panose="020B0604030504040204" pitchFamily="34" charset="0"/>
                <a:ea typeface="Verdana" panose="020B0604030504040204" pitchFamily="34" charset="0"/>
              </a:rPr>
              <a:t>Tất</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cả</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các</a:t>
            </a:r>
            <a:r>
              <a:rPr lang="en-US" sz="3200" dirty="0">
                <a:solidFill>
                  <a:schemeClr val="tx1"/>
                </a:solidFill>
                <a:latin typeface="Verdana" panose="020B0604030504040204" pitchFamily="34" charset="0"/>
                <a:ea typeface="Verdana" panose="020B0604030504040204" pitchFamily="34" charset="0"/>
              </a:rPr>
              <a:t> ý </a:t>
            </a:r>
            <a:r>
              <a:rPr lang="en-US" sz="3200" dirty="0" err="1">
                <a:solidFill>
                  <a:schemeClr val="tx1"/>
                </a:solidFill>
                <a:latin typeface="Verdana" panose="020B0604030504040204" pitchFamily="34" charset="0"/>
                <a:ea typeface="Verdana" panose="020B0604030504040204" pitchFamily="34" charset="0"/>
              </a:rPr>
              <a:t>trên</a:t>
            </a:r>
            <a:endParaRPr lang="en-US" sz="3200" dirty="0">
              <a:solidFill>
                <a:schemeClr val="tx1"/>
              </a:solidFill>
              <a:latin typeface="Verdana" panose="020B0604030504040204" pitchFamily="34" charset="0"/>
              <a:ea typeface="Verdana" panose="020B0604030504040204" pitchFamily="34" charset="0"/>
            </a:endParaRPr>
          </a:p>
        </p:txBody>
      </p:sp>
      <p:sp>
        <p:nvSpPr>
          <p:cNvPr id="2" name="Flowchart: Connector 1">
            <a:extLst>
              <a:ext uri="{FF2B5EF4-FFF2-40B4-BE49-F238E27FC236}">
                <a16:creationId xmlns:a16="http://schemas.microsoft.com/office/drawing/2014/main" id="{3B2B0EFA-3040-7252-6A07-3FCFFB440038}"/>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0</a:t>
            </a:r>
          </a:p>
        </p:txBody>
      </p:sp>
      <p:sp>
        <p:nvSpPr>
          <p:cNvPr id="3" name="Flowchart: Connector 2">
            <a:extLst>
              <a:ext uri="{FF2B5EF4-FFF2-40B4-BE49-F238E27FC236}">
                <a16:creationId xmlns:a16="http://schemas.microsoft.com/office/drawing/2014/main" id="{A2D3B213-C331-3D55-041A-D8B30E64EEBA}"/>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1</a:t>
            </a:r>
          </a:p>
        </p:txBody>
      </p:sp>
      <p:sp>
        <p:nvSpPr>
          <p:cNvPr id="7" name="Flowchart: Connector 6">
            <a:extLst>
              <a:ext uri="{FF2B5EF4-FFF2-40B4-BE49-F238E27FC236}">
                <a16:creationId xmlns:a16="http://schemas.microsoft.com/office/drawing/2014/main" id="{B767C1BF-3C37-F6A1-2843-9A6EED89B3D2}"/>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2</a:t>
            </a:r>
          </a:p>
        </p:txBody>
      </p:sp>
      <p:sp>
        <p:nvSpPr>
          <p:cNvPr id="12" name="Flowchart: Connector 11">
            <a:extLst>
              <a:ext uri="{FF2B5EF4-FFF2-40B4-BE49-F238E27FC236}">
                <a16:creationId xmlns:a16="http://schemas.microsoft.com/office/drawing/2014/main" id="{7E506E7D-1E25-2BC7-309D-0C301CD4281B}"/>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3</a:t>
            </a:r>
          </a:p>
        </p:txBody>
      </p:sp>
      <p:sp>
        <p:nvSpPr>
          <p:cNvPr id="13" name="Flowchart: Connector 12">
            <a:extLst>
              <a:ext uri="{FF2B5EF4-FFF2-40B4-BE49-F238E27FC236}">
                <a16:creationId xmlns:a16="http://schemas.microsoft.com/office/drawing/2014/main" id="{3F016163-B1AB-121B-43DE-88811516C4DA}"/>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4</a:t>
            </a:r>
          </a:p>
        </p:txBody>
      </p:sp>
      <p:sp>
        <p:nvSpPr>
          <p:cNvPr id="14" name="Flowchart: Connector 13">
            <a:extLst>
              <a:ext uri="{FF2B5EF4-FFF2-40B4-BE49-F238E27FC236}">
                <a16:creationId xmlns:a16="http://schemas.microsoft.com/office/drawing/2014/main" id="{EFB42864-F0F9-86F3-E5F3-9FFFB67AFD27}"/>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5</a:t>
            </a:r>
          </a:p>
        </p:txBody>
      </p:sp>
    </p:spTree>
    <p:extLst>
      <p:ext uri="{BB962C8B-B14F-4D97-AF65-F5344CB8AC3E}">
        <p14:creationId xmlns:p14="http://schemas.microsoft.com/office/powerpoint/2010/main" val="3494884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1.45833E-6 1.85185E-6 L 0.75925 -0.00232 " pathEditMode="relative" rAng="0" ptsTypes="AA">
                                      <p:cBhvr>
                                        <p:cTn id="6" dur="2000" fill="hold"/>
                                        <p:tgtEl>
                                          <p:spTgt spid="4"/>
                                        </p:tgtEl>
                                        <p:attrNameLst>
                                          <p:attrName>ppt_x</p:attrName>
                                          <p:attrName>ppt_y</p:attrName>
                                        </p:attrNameLst>
                                      </p:cBhvr>
                                      <p:rCtr x="37956" y="-116"/>
                                    </p:animMotion>
                                  </p:childTnLst>
                                </p:cTn>
                              </p:par>
                            </p:childTnLst>
                          </p:cTn>
                        </p:par>
                        <p:par>
                          <p:cTn id="7" fill="hold">
                            <p:stCondLst>
                              <p:cond delay="2000"/>
                            </p:stCondLst>
                            <p:childTnLst>
                              <p:par>
                                <p:cTn id="8" presetID="8" presetClass="emph" presetSubtype="0" fill="hold" grpId="0" nodeType="afterEffect">
                                  <p:stCondLst>
                                    <p:cond delay="0"/>
                                  </p:stCondLst>
                                  <p:childTnLst>
                                    <p:animRot by="10800000">
                                      <p:cBhvr>
                                        <p:cTn id="9" dur="500" fill="hold"/>
                                        <p:tgtEl>
                                          <p:spTgt spid="5"/>
                                        </p:tgtEl>
                                        <p:attrNameLst>
                                          <p:attrName>r</p:attrName>
                                        </p:attrNameLst>
                                      </p:cBhvr>
                                    </p:animRot>
                                  </p:childTnLst>
                                </p:cTn>
                              </p:par>
                            </p:childTnLst>
                          </p:cTn>
                        </p:par>
                        <p:par>
                          <p:cTn id="10" fill="hold">
                            <p:stCondLst>
                              <p:cond delay="2500"/>
                            </p:stCondLst>
                            <p:childTnLst>
                              <p:par>
                                <p:cTn id="11" presetID="1"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par>
                          <p:cTn id="13" fill="hold">
                            <p:stCondLst>
                              <p:cond delay="2500"/>
                            </p:stCondLst>
                            <p:childTnLst>
                              <p:par>
                                <p:cTn id="14" presetID="22" presetClass="exit" presetSubtype="4" fill="hold" grpId="1" nodeType="afterEffect">
                                  <p:stCondLst>
                                    <p:cond delay="0"/>
                                  </p:stCondLst>
                                  <p:childTnLst>
                                    <p:animEffect transition="out" filter="wipe(down)">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par>
                          <p:cTn id="17" fill="hold">
                            <p:stCondLst>
                              <p:cond delay="3000"/>
                            </p:stCondLst>
                            <p:childTnLst>
                              <p:par>
                                <p:cTn id="18" presetID="22" presetClass="entr" presetSubtype="8"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par>
                          <p:cTn id="21" fill="hold">
                            <p:stCondLst>
                              <p:cond delay="3500"/>
                            </p:stCondLst>
                            <p:childTnLst>
                              <p:par>
                                <p:cTn id="22" presetID="8" presetClass="emph" presetSubtype="0" fill="hold" grpId="0" nodeType="afterEffect">
                                  <p:stCondLst>
                                    <p:cond delay="0"/>
                                  </p:stCondLst>
                                  <p:childTnLst>
                                    <p:animRot by="10800000">
                                      <p:cBhvr>
                                        <p:cTn id="23" dur="500" fill="hold"/>
                                        <p:tgtEl>
                                          <p:spTgt spid="10"/>
                                        </p:tgtEl>
                                        <p:attrNameLst>
                                          <p:attrName>r</p:attrName>
                                        </p:attrNameLst>
                                      </p:cBhvr>
                                    </p:animRot>
                                  </p:childTnLst>
                                </p:cTn>
                              </p:par>
                            </p:childTnLst>
                          </p:cTn>
                        </p:par>
                        <p:par>
                          <p:cTn id="24" fill="hold">
                            <p:stCondLst>
                              <p:cond delay="4000"/>
                            </p:stCondLst>
                            <p:childTnLst>
                              <p:par>
                                <p:cTn id="25" presetID="1"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par>
                          <p:cTn id="27" fill="hold">
                            <p:stCondLst>
                              <p:cond delay="4000"/>
                            </p:stCondLst>
                            <p:childTnLst>
                              <p:par>
                                <p:cTn id="28" presetID="22" presetClass="exit" presetSubtype="4" fill="hold" grpId="1" nodeType="afterEffect">
                                  <p:stCondLst>
                                    <p:cond delay="0"/>
                                  </p:stCondLst>
                                  <p:childTnLst>
                                    <p:animEffect transition="out" filter="wipe(down)">
                                      <p:cBhvr>
                                        <p:cTn id="29" dur="500"/>
                                        <p:tgtEl>
                                          <p:spTgt spid="10"/>
                                        </p:tgtEl>
                                      </p:cBhvr>
                                    </p:animEffect>
                                    <p:set>
                                      <p:cBhvr>
                                        <p:cTn id="30" dur="1" fill="hold">
                                          <p:stCondLst>
                                            <p:cond delay="499"/>
                                          </p:stCondLst>
                                        </p:cTn>
                                        <p:tgtEl>
                                          <p:spTgt spid="10"/>
                                        </p:tgtEl>
                                        <p:attrNameLst>
                                          <p:attrName>style.visibility</p:attrName>
                                        </p:attrNameLst>
                                      </p:cBhvr>
                                      <p:to>
                                        <p:strVal val="hidden"/>
                                      </p:to>
                                    </p:set>
                                  </p:childTnLst>
                                </p:cTn>
                              </p:par>
                            </p:childTnLst>
                          </p:cTn>
                        </p:par>
                        <p:par>
                          <p:cTn id="31" fill="hold">
                            <p:stCondLst>
                              <p:cond delay="4500"/>
                            </p:stCondLst>
                            <p:childTnLst>
                              <p:par>
                                <p:cTn id="32" presetID="2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left)">
                                      <p:cBhvr>
                                        <p:cTn id="34" dur="500"/>
                                        <p:tgtEl>
                                          <p:spTgt spid="11"/>
                                        </p:tgtEl>
                                      </p:cBhvr>
                                    </p:animEffect>
                                  </p:childTnLst>
                                </p:cTn>
                              </p:par>
                            </p:childTnLst>
                          </p:cTn>
                        </p:par>
                        <p:par>
                          <p:cTn id="35" fill="hold">
                            <p:stCondLst>
                              <p:cond delay="5000"/>
                            </p:stCondLst>
                            <p:childTnLst>
                              <p:par>
                                <p:cTn id="36" presetID="8" presetClass="emph" presetSubtype="0" fill="hold" grpId="0" nodeType="afterEffect">
                                  <p:stCondLst>
                                    <p:cond delay="0"/>
                                  </p:stCondLst>
                                  <p:childTnLst>
                                    <p:animRot by="10800000">
                                      <p:cBhvr>
                                        <p:cTn id="37" dur="500" fill="hold"/>
                                        <p:tgtEl>
                                          <p:spTgt spid="16"/>
                                        </p:tgtEl>
                                        <p:attrNameLst>
                                          <p:attrName>r</p:attrName>
                                        </p:attrNameLst>
                                      </p:cBhvr>
                                    </p:animRot>
                                  </p:childTnLst>
                                </p:cTn>
                              </p:par>
                            </p:childTnLst>
                          </p:cTn>
                        </p:par>
                        <p:par>
                          <p:cTn id="38" fill="hold">
                            <p:stCondLst>
                              <p:cond delay="5500"/>
                            </p:stCondLst>
                            <p:childTnLst>
                              <p:par>
                                <p:cTn id="39" presetID="1" presetClass="entr" presetSubtype="0"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par>
                          <p:cTn id="41" fill="hold">
                            <p:stCondLst>
                              <p:cond delay="5500"/>
                            </p:stCondLst>
                            <p:childTnLst>
                              <p:par>
                                <p:cTn id="42" presetID="22" presetClass="exit" presetSubtype="4" fill="hold" grpId="1" nodeType="afterEffect">
                                  <p:stCondLst>
                                    <p:cond delay="0"/>
                                  </p:stCondLst>
                                  <p:childTnLst>
                                    <p:animEffect transition="out" filter="wipe(down)">
                                      <p:cBhvr>
                                        <p:cTn id="43" dur="500"/>
                                        <p:tgtEl>
                                          <p:spTgt spid="16"/>
                                        </p:tgtEl>
                                      </p:cBhvr>
                                    </p:animEffect>
                                    <p:set>
                                      <p:cBhvr>
                                        <p:cTn id="44" dur="1" fill="hold">
                                          <p:stCondLst>
                                            <p:cond delay="499"/>
                                          </p:stCondLst>
                                        </p:cTn>
                                        <p:tgtEl>
                                          <p:spTgt spid="16"/>
                                        </p:tgtEl>
                                        <p:attrNameLst>
                                          <p:attrName>style.visibility</p:attrName>
                                        </p:attrNameLst>
                                      </p:cBhvr>
                                      <p:to>
                                        <p:strVal val="hidden"/>
                                      </p:to>
                                    </p:set>
                                  </p:childTnLst>
                                </p:cTn>
                              </p:par>
                            </p:childTnLst>
                          </p:cTn>
                        </p:par>
                        <p:par>
                          <p:cTn id="45" fill="hold">
                            <p:stCondLst>
                              <p:cond delay="6000"/>
                            </p:stCondLst>
                            <p:childTnLst>
                              <p:par>
                                <p:cTn id="46" presetID="22" presetClass="entr" presetSubtype="8" fill="hold" grpId="0" nodeType="after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ipe(left)">
                                      <p:cBhvr>
                                        <p:cTn id="48" dur="500"/>
                                        <p:tgtEl>
                                          <p:spTgt spid="17"/>
                                        </p:tgtEl>
                                      </p:cBhvr>
                                    </p:animEffect>
                                  </p:childTnLst>
                                </p:cTn>
                              </p:par>
                            </p:childTnLst>
                          </p:cTn>
                        </p:par>
                        <p:par>
                          <p:cTn id="49" fill="hold">
                            <p:stCondLst>
                              <p:cond delay="6500"/>
                            </p:stCondLst>
                            <p:childTnLst>
                              <p:par>
                                <p:cTn id="50" presetID="8" presetClass="emph" presetSubtype="0" fill="hold" grpId="0" nodeType="afterEffect">
                                  <p:stCondLst>
                                    <p:cond delay="0"/>
                                  </p:stCondLst>
                                  <p:childTnLst>
                                    <p:animRot by="10800000">
                                      <p:cBhvr>
                                        <p:cTn id="51" dur="500" fill="hold"/>
                                        <p:tgtEl>
                                          <p:spTgt spid="19"/>
                                        </p:tgtEl>
                                        <p:attrNameLst>
                                          <p:attrName>r</p:attrName>
                                        </p:attrNameLst>
                                      </p:cBhvr>
                                    </p:animRot>
                                  </p:childTnLst>
                                </p:cTn>
                              </p:par>
                            </p:childTnLst>
                          </p:cTn>
                        </p:par>
                        <p:par>
                          <p:cTn id="52" fill="hold">
                            <p:stCondLst>
                              <p:cond delay="7000"/>
                            </p:stCondLst>
                            <p:childTnLst>
                              <p:par>
                                <p:cTn id="53" presetID="1" presetClass="entr" presetSubtype="0" fill="hold" grpId="0" nodeType="after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par>
                          <p:cTn id="55" fill="hold">
                            <p:stCondLst>
                              <p:cond delay="7000"/>
                            </p:stCondLst>
                            <p:childTnLst>
                              <p:par>
                                <p:cTn id="56" presetID="22" presetClass="exit" presetSubtype="4" fill="hold" grpId="1" nodeType="afterEffect">
                                  <p:stCondLst>
                                    <p:cond delay="0"/>
                                  </p:stCondLst>
                                  <p:childTnLst>
                                    <p:animEffect transition="out" filter="wipe(down)">
                                      <p:cBhvr>
                                        <p:cTn id="57" dur="500"/>
                                        <p:tgtEl>
                                          <p:spTgt spid="19"/>
                                        </p:tgtEl>
                                      </p:cBhvr>
                                    </p:animEffect>
                                    <p:set>
                                      <p:cBhvr>
                                        <p:cTn id="58" dur="1" fill="hold">
                                          <p:stCondLst>
                                            <p:cond delay="499"/>
                                          </p:stCondLst>
                                        </p:cTn>
                                        <p:tgtEl>
                                          <p:spTgt spid="19"/>
                                        </p:tgtEl>
                                        <p:attrNameLst>
                                          <p:attrName>style.visibility</p:attrName>
                                        </p:attrNameLst>
                                      </p:cBhvr>
                                      <p:to>
                                        <p:strVal val="hidden"/>
                                      </p:to>
                                    </p:set>
                                  </p:childTnLst>
                                </p:cTn>
                              </p:par>
                            </p:childTnLst>
                          </p:cTn>
                        </p:par>
                        <p:par>
                          <p:cTn id="59" fill="hold">
                            <p:stCondLst>
                              <p:cond delay="7500"/>
                            </p:stCondLst>
                            <p:childTnLst>
                              <p:par>
                                <p:cTn id="60" presetID="22" presetClass="entr" presetSubtype="8" fill="hold" grpId="0" nodeType="after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xit" presetSubtype="1" fill="hold" grpId="0" nodeType="clickEffect">
                                  <p:stCondLst>
                                    <p:cond delay="0"/>
                                  </p:stCondLst>
                                  <p:childTnLst>
                                    <p:animEffect transition="out" filter="wheel(1)">
                                      <p:cBhvr>
                                        <p:cTn id="66" dur="1000"/>
                                        <p:tgtEl>
                                          <p:spTgt spid="14"/>
                                        </p:tgtEl>
                                      </p:cBhvr>
                                    </p:animEffect>
                                    <p:set>
                                      <p:cBhvr>
                                        <p:cTn id="67" dur="1" fill="hold">
                                          <p:stCondLst>
                                            <p:cond delay="999"/>
                                          </p:stCondLst>
                                        </p:cTn>
                                        <p:tgtEl>
                                          <p:spTgt spid="14"/>
                                        </p:tgtEl>
                                        <p:attrNameLst>
                                          <p:attrName>style.visibility</p:attrName>
                                        </p:attrNameLst>
                                      </p:cBhvr>
                                      <p:to>
                                        <p:strVal val="hidden"/>
                                      </p:to>
                                    </p:set>
                                  </p:childTnLst>
                                  <p:subTnLst>
                                    <p:audio>
                                      <p:cMediaNode vol="30000">
                                        <p:cTn display="0" masterRel="sameClick">
                                          <p:stCondLst>
                                            <p:cond evt="begin" delay="0">
                                              <p:tn val="65"/>
                                            </p:cond>
                                          </p:stCondLst>
                                          <p:endCondLst>
                                            <p:cond evt="onStopAudio" delay="0">
                                              <p:tgtEl>
                                                <p:sldTgt/>
                                              </p:tgtEl>
                                            </p:cond>
                                          </p:endCondLst>
                                        </p:cTn>
                                        <p:tgtEl>
                                          <p:sndTgt r:embed="rId2" name="camera.wav"/>
                                        </p:tgtEl>
                                      </p:cMediaNode>
                                    </p:audio>
                                  </p:subTnLst>
                                </p:cTn>
                              </p:par>
                            </p:childTnLst>
                          </p:cTn>
                        </p:par>
                        <p:par>
                          <p:cTn id="68" fill="hold">
                            <p:stCondLst>
                              <p:cond delay="1000"/>
                            </p:stCondLst>
                            <p:childTnLst>
                              <p:par>
                                <p:cTn id="69" presetID="21" presetClass="exit" presetSubtype="1" fill="hold" grpId="0" nodeType="afterEffect">
                                  <p:stCondLst>
                                    <p:cond delay="250"/>
                                  </p:stCondLst>
                                  <p:childTnLst>
                                    <p:animEffect transition="out" filter="wheel(1)">
                                      <p:cBhvr>
                                        <p:cTn id="70" dur="1000"/>
                                        <p:tgtEl>
                                          <p:spTgt spid="13"/>
                                        </p:tgtEl>
                                      </p:cBhvr>
                                    </p:animEffect>
                                    <p:set>
                                      <p:cBhvr>
                                        <p:cTn id="71" dur="1" fill="hold">
                                          <p:stCondLst>
                                            <p:cond delay="999"/>
                                          </p:stCondLst>
                                        </p:cTn>
                                        <p:tgtEl>
                                          <p:spTgt spid="13"/>
                                        </p:tgtEl>
                                        <p:attrNameLst>
                                          <p:attrName>style.visibility</p:attrName>
                                        </p:attrNameLst>
                                      </p:cBhvr>
                                      <p:to>
                                        <p:strVal val="hidden"/>
                                      </p:to>
                                    </p:set>
                                  </p:childTnLst>
                                  <p:subTnLst>
                                    <p:audio>
                                      <p:cMediaNode vol="30000">
                                        <p:cTn display="0" masterRel="sameClick">
                                          <p:stCondLst>
                                            <p:cond evt="begin" delay="0">
                                              <p:tn val="69"/>
                                            </p:cond>
                                          </p:stCondLst>
                                          <p:endCondLst>
                                            <p:cond evt="onStopAudio" delay="0">
                                              <p:tgtEl>
                                                <p:sldTgt/>
                                              </p:tgtEl>
                                            </p:cond>
                                          </p:endCondLst>
                                        </p:cTn>
                                        <p:tgtEl>
                                          <p:sndTgt r:embed="rId2" name="camera.wav"/>
                                        </p:tgtEl>
                                      </p:cMediaNode>
                                    </p:audio>
                                  </p:subTnLst>
                                </p:cTn>
                              </p:par>
                            </p:childTnLst>
                          </p:cTn>
                        </p:par>
                        <p:par>
                          <p:cTn id="72" fill="hold">
                            <p:stCondLst>
                              <p:cond delay="2250"/>
                            </p:stCondLst>
                            <p:childTnLst>
                              <p:par>
                                <p:cTn id="73" presetID="21" presetClass="exit" presetSubtype="1" fill="hold" grpId="0" nodeType="afterEffect">
                                  <p:stCondLst>
                                    <p:cond delay="250"/>
                                  </p:stCondLst>
                                  <p:childTnLst>
                                    <p:animEffect transition="out" filter="wheel(1)">
                                      <p:cBhvr>
                                        <p:cTn id="74" dur="1000"/>
                                        <p:tgtEl>
                                          <p:spTgt spid="12"/>
                                        </p:tgtEl>
                                      </p:cBhvr>
                                    </p:animEffect>
                                    <p:set>
                                      <p:cBhvr>
                                        <p:cTn id="75" dur="1" fill="hold">
                                          <p:stCondLst>
                                            <p:cond delay="999"/>
                                          </p:stCondLst>
                                        </p:cTn>
                                        <p:tgtEl>
                                          <p:spTgt spid="12"/>
                                        </p:tgtEl>
                                        <p:attrNameLst>
                                          <p:attrName>style.visibility</p:attrName>
                                        </p:attrNameLst>
                                      </p:cBhvr>
                                      <p:to>
                                        <p:strVal val="hidden"/>
                                      </p:to>
                                    </p:set>
                                  </p:childTnLst>
                                  <p:subTnLst>
                                    <p:audio>
                                      <p:cMediaNode vol="30000">
                                        <p:cTn display="0" masterRel="sameClick">
                                          <p:stCondLst>
                                            <p:cond evt="begin" delay="0">
                                              <p:tn val="73"/>
                                            </p:cond>
                                          </p:stCondLst>
                                          <p:endCondLst>
                                            <p:cond evt="onStopAudio" delay="0">
                                              <p:tgtEl>
                                                <p:sldTgt/>
                                              </p:tgtEl>
                                            </p:cond>
                                          </p:endCondLst>
                                        </p:cTn>
                                        <p:tgtEl>
                                          <p:sndTgt r:embed="rId2" name="camera.wav"/>
                                        </p:tgtEl>
                                      </p:cMediaNode>
                                    </p:audio>
                                  </p:subTnLst>
                                </p:cTn>
                              </p:par>
                            </p:childTnLst>
                          </p:cTn>
                        </p:par>
                        <p:par>
                          <p:cTn id="76" fill="hold">
                            <p:stCondLst>
                              <p:cond delay="3500"/>
                            </p:stCondLst>
                            <p:childTnLst>
                              <p:par>
                                <p:cTn id="77" presetID="21" presetClass="exit" presetSubtype="1" fill="hold" grpId="0" nodeType="afterEffect">
                                  <p:stCondLst>
                                    <p:cond delay="250"/>
                                  </p:stCondLst>
                                  <p:childTnLst>
                                    <p:animEffect transition="out" filter="wheel(1)">
                                      <p:cBhvr>
                                        <p:cTn id="78" dur="1000"/>
                                        <p:tgtEl>
                                          <p:spTgt spid="7"/>
                                        </p:tgtEl>
                                      </p:cBhvr>
                                    </p:animEffect>
                                    <p:set>
                                      <p:cBhvr>
                                        <p:cTn id="79" dur="1" fill="hold">
                                          <p:stCondLst>
                                            <p:cond delay="999"/>
                                          </p:stCondLst>
                                        </p:cTn>
                                        <p:tgtEl>
                                          <p:spTgt spid="7"/>
                                        </p:tgtEl>
                                        <p:attrNameLst>
                                          <p:attrName>style.visibility</p:attrName>
                                        </p:attrNameLst>
                                      </p:cBhvr>
                                      <p:to>
                                        <p:strVal val="hidden"/>
                                      </p:to>
                                    </p:set>
                                  </p:childTnLst>
                                  <p:subTnLst>
                                    <p:audio>
                                      <p:cMediaNode vol="30000">
                                        <p:cTn display="0" masterRel="sameClick">
                                          <p:stCondLst>
                                            <p:cond evt="begin" delay="0">
                                              <p:tn val="77"/>
                                            </p:cond>
                                          </p:stCondLst>
                                          <p:endCondLst>
                                            <p:cond evt="onStopAudio" delay="0">
                                              <p:tgtEl>
                                                <p:sldTgt/>
                                              </p:tgtEl>
                                            </p:cond>
                                          </p:endCondLst>
                                        </p:cTn>
                                        <p:tgtEl>
                                          <p:sndTgt r:embed="rId2" name="camera.wav"/>
                                        </p:tgtEl>
                                      </p:cMediaNode>
                                    </p:audio>
                                  </p:subTnLst>
                                </p:cTn>
                              </p:par>
                            </p:childTnLst>
                          </p:cTn>
                        </p:par>
                        <p:par>
                          <p:cTn id="80" fill="hold">
                            <p:stCondLst>
                              <p:cond delay="4750"/>
                            </p:stCondLst>
                            <p:childTnLst>
                              <p:par>
                                <p:cTn id="81" presetID="21" presetClass="exit" presetSubtype="1" fill="hold" grpId="0" nodeType="afterEffect">
                                  <p:stCondLst>
                                    <p:cond delay="250"/>
                                  </p:stCondLst>
                                  <p:childTnLst>
                                    <p:animEffect transition="out" filter="wheel(1)">
                                      <p:cBhvr>
                                        <p:cTn id="82" dur="1000"/>
                                        <p:tgtEl>
                                          <p:spTgt spid="3"/>
                                        </p:tgtEl>
                                      </p:cBhvr>
                                    </p:animEffect>
                                    <p:set>
                                      <p:cBhvr>
                                        <p:cTn id="83" dur="1" fill="hold">
                                          <p:stCondLst>
                                            <p:cond delay="999"/>
                                          </p:stCondLst>
                                        </p:cTn>
                                        <p:tgtEl>
                                          <p:spTgt spid="3"/>
                                        </p:tgtEl>
                                        <p:attrNameLst>
                                          <p:attrName>style.visibility</p:attrName>
                                        </p:attrNameLst>
                                      </p:cBhvr>
                                      <p:to>
                                        <p:strVal val="hidden"/>
                                      </p:to>
                                    </p:set>
                                  </p:childTnLst>
                                  <p:subTnLst>
                                    <p:audio>
                                      <p:cMediaNode vol="30000">
                                        <p:cTn display="0" masterRel="sameClick">
                                          <p:stCondLst>
                                            <p:cond evt="begin" delay="0">
                                              <p:tn val="81"/>
                                            </p:cond>
                                          </p:stCondLst>
                                          <p:endCondLst>
                                            <p:cond evt="onStopAudio" delay="0">
                                              <p:tgtEl>
                                                <p:sldTgt/>
                                              </p:tgtEl>
                                            </p:cond>
                                          </p:endCondLst>
                                        </p:cTn>
                                        <p:tgtEl>
                                          <p:sndTgt r:embed="rId2" name="camera.wav"/>
                                        </p:tgtEl>
                                      </p:cMediaNode>
                                    </p:audio>
                                  </p:subTnLst>
                                </p:cTn>
                              </p:par>
                            </p:childTnLst>
                          </p:cTn>
                        </p:par>
                        <p:par>
                          <p:cTn id="84" fill="hold">
                            <p:stCondLst>
                              <p:cond delay="6000"/>
                            </p:stCondLst>
                            <p:childTnLst>
                              <p:par>
                                <p:cTn id="85" presetID="50" presetClass="exit" presetSubtype="0" accel="100000" fill="hold" grpId="0" nodeType="afterEffect">
                                  <p:stCondLst>
                                    <p:cond delay="0"/>
                                  </p:stCondLst>
                                  <p:childTnLst>
                                    <p:anim calcmode="lin" valueType="num">
                                      <p:cBhvr>
                                        <p:cTn id="86" dur="500"/>
                                        <p:tgtEl>
                                          <p:spTgt spid="2"/>
                                        </p:tgtEl>
                                        <p:attrNameLst>
                                          <p:attrName>ppt_w</p:attrName>
                                        </p:attrNameLst>
                                      </p:cBhvr>
                                      <p:tavLst>
                                        <p:tav tm="0">
                                          <p:val>
                                            <p:strVal val="ppt_w"/>
                                          </p:val>
                                        </p:tav>
                                        <p:tav tm="100000">
                                          <p:val>
                                            <p:strVal val="ppt_w+.3"/>
                                          </p:val>
                                        </p:tav>
                                      </p:tavLst>
                                    </p:anim>
                                    <p:anim calcmode="lin" valueType="num">
                                      <p:cBhvr>
                                        <p:cTn id="87" dur="500"/>
                                        <p:tgtEl>
                                          <p:spTgt spid="2"/>
                                        </p:tgtEl>
                                        <p:attrNameLst>
                                          <p:attrName>ppt_h</p:attrName>
                                        </p:attrNameLst>
                                      </p:cBhvr>
                                      <p:tavLst>
                                        <p:tav tm="0">
                                          <p:val>
                                            <p:strVal val="ppt_h"/>
                                          </p:val>
                                        </p:tav>
                                        <p:tav tm="100000">
                                          <p:val>
                                            <p:strVal val="ppt_h"/>
                                          </p:val>
                                        </p:tav>
                                      </p:tavLst>
                                    </p:anim>
                                    <p:animEffect transition="out" filter="fade">
                                      <p:cBhvr>
                                        <p:cTn id="88" dur="500"/>
                                        <p:tgtEl>
                                          <p:spTgt spid="2"/>
                                        </p:tgtEl>
                                      </p:cBhvr>
                                    </p:animEffect>
                                    <p:set>
                                      <p:cBhvr>
                                        <p:cTn id="89" dur="1" fill="hold">
                                          <p:stCondLst>
                                            <p:cond delay="499"/>
                                          </p:stCondLst>
                                        </p:cTn>
                                        <p:tgtEl>
                                          <p:spTgt spid="2"/>
                                        </p:tgtEl>
                                        <p:attrNameLst>
                                          <p:attrName>style.visibility</p:attrName>
                                        </p:attrNameLst>
                                      </p:cBhvr>
                                      <p:to>
                                        <p:strVal val="hidden"/>
                                      </p:to>
                                    </p:set>
                                  </p:childTnLst>
                                  <p:subTnLst>
                                    <p:audio>
                                      <p:cMediaNode vol="30000">
                                        <p:cTn display="0" masterRel="sameClick">
                                          <p:stCondLst>
                                            <p:cond evt="begin" delay="0">
                                              <p:tn val="85"/>
                                            </p:cond>
                                          </p:stCondLst>
                                          <p:endCondLst>
                                            <p:cond evt="onStopAudio" delay="0">
                                              <p:tgtEl>
                                                <p:sldTgt/>
                                              </p:tgtEl>
                                            </p:cond>
                                          </p:endCondLst>
                                        </p:cTn>
                                        <p:tgtEl>
                                          <p:sndTgt r:embed="rId3" name="bomb.wav"/>
                                        </p:tgtEl>
                                      </p:cMediaNode>
                                    </p:audio>
                                  </p:subTnLst>
                                </p:cTn>
                              </p:par>
                            </p:childTnLst>
                          </p:cTn>
                        </p:par>
                      </p:childTnLst>
                    </p:cTn>
                  </p:par>
                  <p:par>
                    <p:cTn id="90" fill="hold">
                      <p:stCondLst>
                        <p:cond delay="indefinite"/>
                      </p:stCondLst>
                      <p:childTnLst>
                        <p:par>
                          <p:cTn id="91" fill="hold">
                            <p:stCondLst>
                              <p:cond delay="0"/>
                            </p:stCondLst>
                            <p:childTnLst>
                              <p:par>
                                <p:cTn id="92" presetID="22" presetClass="emph" presetSubtype="0" fill="hold" grpId="1" nodeType="clickEffect">
                                  <p:stCondLst>
                                    <p:cond delay="0"/>
                                  </p:stCondLst>
                                  <p:childTnLst>
                                    <p:animClr clrSpc="hsl" dir="cw">
                                      <p:cBhvr override="childStyle">
                                        <p:cTn id="93" dur="500" fill="hold"/>
                                        <p:tgtEl>
                                          <p:spTgt spid="18"/>
                                        </p:tgtEl>
                                        <p:attrNameLst>
                                          <p:attrName>style.color</p:attrName>
                                        </p:attrNameLst>
                                      </p:cBhvr>
                                      <p:by>
                                        <p:hsl h="-7200000" s="0" l="0"/>
                                      </p:by>
                                    </p:animClr>
                                    <p:animClr clrSpc="hsl" dir="cw">
                                      <p:cBhvr>
                                        <p:cTn id="94" dur="500" fill="hold"/>
                                        <p:tgtEl>
                                          <p:spTgt spid="18"/>
                                        </p:tgtEl>
                                        <p:attrNameLst>
                                          <p:attrName>fillcolor</p:attrName>
                                        </p:attrNameLst>
                                      </p:cBhvr>
                                      <p:by>
                                        <p:hsl h="-7200000" s="0" l="0"/>
                                      </p:by>
                                    </p:animClr>
                                    <p:animClr clrSpc="hsl" dir="cw">
                                      <p:cBhvr>
                                        <p:cTn id="95" dur="500" fill="hold"/>
                                        <p:tgtEl>
                                          <p:spTgt spid="18"/>
                                        </p:tgtEl>
                                        <p:attrNameLst>
                                          <p:attrName>stroke.color</p:attrName>
                                        </p:attrNameLst>
                                      </p:cBhvr>
                                      <p:by>
                                        <p:hsl h="-7200000" s="0" l="0"/>
                                      </p:by>
                                    </p:animClr>
                                    <p:set>
                                      <p:cBhvr>
                                        <p:cTn id="96" dur="500" fill="hold"/>
                                        <p:tgtEl>
                                          <p:spTgt spid="18"/>
                                        </p:tgtEl>
                                        <p:attrNameLst>
                                          <p:attrName>fill.type</p:attrName>
                                        </p:attrNameLst>
                                      </p:cBhvr>
                                      <p:to>
                                        <p:strVal val="solid"/>
                                      </p:to>
                                    </p:set>
                                  </p:childTnLst>
                                </p:cTn>
                              </p:par>
                              <p:par>
                                <p:cTn id="97" presetID="22" presetClass="emph" presetSubtype="0" fill="hold" grpId="1" nodeType="withEffect">
                                  <p:stCondLst>
                                    <p:cond delay="0"/>
                                  </p:stCondLst>
                                  <p:childTnLst>
                                    <p:animClr clrSpc="hsl" dir="cw">
                                      <p:cBhvr override="childStyle">
                                        <p:cTn id="98" dur="500" fill="hold"/>
                                        <p:tgtEl>
                                          <p:spTgt spid="20"/>
                                        </p:tgtEl>
                                        <p:attrNameLst>
                                          <p:attrName>style.color</p:attrName>
                                        </p:attrNameLst>
                                      </p:cBhvr>
                                      <p:by>
                                        <p:hsl h="-7200000" s="0" l="0"/>
                                      </p:by>
                                    </p:animClr>
                                    <p:animClr clrSpc="hsl" dir="cw">
                                      <p:cBhvr>
                                        <p:cTn id="99" dur="500" fill="hold"/>
                                        <p:tgtEl>
                                          <p:spTgt spid="20"/>
                                        </p:tgtEl>
                                        <p:attrNameLst>
                                          <p:attrName>fillcolor</p:attrName>
                                        </p:attrNameLst>
                                      </p:cBhvr>
                                      <p:by>
                                        <p:hsl h="-7200000" s="0" l="0"/>
                                      </p:by>
                                    </p:animClr>
                                    <p:animClr clrSpc="hsl" dir="cw">
                                      <p:cBhvr>
                                        <p:cTn id="100" dur="500" fill="hold"/>
                                        <p:tgtEl>
                                          <p:spTgt spid="20"/>
                                        </p:tgtEl>
                                        <p:attrNameLst>
                                          <p:attrName>stroke.color</p:attrName>
                                        </p:attrNameLst>
                                      </p:cBhvr>
                                      <p:by>
                                        <p:hsl h="-7200000" s="0" l="0"/>
                                      </p:by>
                                    </p:animClr>
                                    <p:set>
                                      <p:cBhvr>
                                        <p:cTn id="101" dur="500" fill="hold"/>
                                        <p:tgtEl>
                                          <p:spTgt spid="2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19" grpId="0" animBg="1"/>
      <p:bldP spid="19" grpId="1" animBg="1"/>
      <p:bldP spid="8" grpId="0" animBg="1"/>
      <p:bldP spid="15" grpId="0" animBg="1"/>
      <p:bldP spid="9" grpId="0" animBg="1"/>
      <p:bldP spid="6" grpId="0" animBg="1"/>
      <p:bldP spid="5" grpId="0" animBg="1"/>
      <p:bldP spid="5" grpId="1" animBg="1"/>
      <p:bldP spid="16" grpId="0" animBg="1"/>
      <p:bldP spid="16" grpId="1" animBg="1"/>
      <p:bldP spid="10" grpId="0" animBg="1"/>
      <p:bldP spid="10" grpId="1" animBg="1"/>
      <p:bldP spid="4" grpId="0" animBg="1"/>
      <p:bldP spid="11" grpId="0" animBg="1"/>
      <p:bldP spid="17" grpId="0" animBg="1"/>
      <p:bldP spid="20" grpId="0" animBg="1"/>
      <p:bldP spid="20" grpId="1" animBg="1"/>
      <p:bldP spid="2" grpId="0" uiExpand="1" animBg="1"/>
      <p:bldP spid="3" grpId="0" uiExpand="1" animBg="1"/>
      <p:bldP spid="7" grpId="0" uiExpand="1" animBg="1"/>
      <p:bldP spid="12" grpId="0" uiExpand="1" animBg="1"/>
      <p:bldP spid="13" grpId="0" uiExpand="1" animBg="1"/>
      <p:bldP spid="14" grpId="0" uiExpan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4D212F-C329-8C32-2F7B-8566569739A7}"/>
              </a:ext>
            </a:extLst>
          </p:cNvPr>
          <p:cNvSpPr>
            <a:spLocks noGrp="1"/>
          </p:cNvSpPr>
          <p:nvPr>
            <p:ph idx="1"/>
          </p:nvPr>
        </p:nvSpPr>
        <p:spPr>
          <a:xfrm>
            <a:off x="957942" y="275770"/>
            <a:ext cx="10522858" cy="6226629"/>
          </a:xfrm>
        </p:spPr>
        <p:txBody>
          <a:bodyPr>
            <a:noAutofit/>
          </a:bodyPr>
          <a:lstStyle/>
          <a:p>
            <a:pPr marL="0" indent="0" algn="just">
              <a:lnSpc>
                <a:spcPct val="120000"/>
              </a:lnSpc>
              <a:buNone/>
            </a:pPr>
            <a:r>
              <a:rPr lang="en-US" i="1" dirty="0"/>
              <a:t>S</a:t>
            </a:r>
            <a:r>
              <a:rPr lang="vi-VN" i="1" dirty="0"/>
              <a:t>ách Giáo Lý của Hội Thánh Công Giáo</a:t>
            </a:r>
            <a:r>
              <a:rPr lang="vi-VN" dirty="0"/>
              <a:t> là kết quả của một sự cộng tác rất rộng rãi và được hoàn thiện qua sáu năm làm việc vất vả trong tinh thần cởi mở và tâm hồn nhiệt thành.</a:t>
            </a:r>
            <a:endParaRPr lang="en-US" dirty="0"/>
          </a:p>
          <a:p>
            <a:pPr marL="0" indent="0" algn="just">
              <a:lnSpc>
                <a:spcPct val="120000"/>
              </a:lnSpc>
              <a:buNone/>
            </a:pPr>
            <a:r>
              <a:rPr lang="vi-VN" dirty="0"/>
              <a:t> Sự hưởng ứng của các Giám mục làm chúng tôi rất vui mừng, vì bấy nhiêu tiếng nói tập hợp lại đã tạo nên như một “</a:t>
            </a:r>
            <a:r>
              <a:rPr lang="vi-VN" b="1" i="1" dirty="0"/>
              <a:t>bản giao hưởng đức tin</a:t>
            </a:r>
            <a:r>
              <a:rPr lang="vi-VN" dirty="0"/>
              <a:t>”</a:t>
            </a:r>
            <a:r>
              <a:rPr lang="en-US" dirty="0"/>
              <a:t>.</a:t>
            </a:r>
            <a:r>
              <a:rPr lang="vi-VN" dirty="0"/>
              <a:t> Việc thực hiện Sách Giáo Lý này cho thấy rõ tính tập đoàn của hàng Giám mục và chứng thực tính Công Giáo của Hội Thánh.</a:t>
            </a:r>
            <a:endParaRPr lang="en-US" dirty="0"/>
          </a:p>
          <a:p>
            <a:pPr marL="0" indent="0" algn="just">
              <a:lnSpc>
                <a:spcPct val="120000"/>
              </a:lnSpc>
              <a:buNone/>
            </a:pPr>
            <a:r>
              <a:rPr lang="en-US" dirty="0"/>
              <a:t>(X. </a:t>
            </a:r>
            <a:r>
              <a:rPr lang="en-US" dirty="0" err="1"/>
              <a:t>phần</a:t>
            </a:r>
            <a:r>
              <a:rPr lang="en-US" dirty="0"/>
              <a:t> </a:t>
            </a:r>
            <a:r>
              <a:rPr lang="en-US" dirty="0" err="1"/>
              <a:t>lộ</a:t>
            </a:r>
            <a:r>
              <a:rPr lang="en-US" dirty="0"/>
              <a:t> </a:t>
            </a:r>
            <a:r>
              <a:rPr lang="en-US" dirty="0" err="1"/>
              <a:t>trình</a:t>
            </a:r>
            <a:r>
              <a:rPr lang="en-US" dirty="0"/>
              <a:t> </a:t>
            </a:r>
            <a:r>
              <a:rPr lang="en-US" dirty="0" err="1"/>
              <a:t>và</a:t>
            </a:r>
            <a:r>
              <a:rPr lang="en-US" dirty="0"/>
              <a:t> </a:t>
            </a:r>
            <a:r>
              <a:rPr lang="en-US" dirty="0" err="1"/>
              <a:t>tinh</a:t>
            </a:r>
            <a:r>
              <a:rPr lang="en-US" dirty="0"/>
              <a:t> </a:t>
            </a:r>
            <a:r>
              <a:rPr lang="en-US" dirty="0" err="1"/>
              <a:t>thần</a:t>
            </a:r>
            <a:r>
              <a:rPr lang="en-US" dirty="0"/>
              <a:t> </a:t>
            </a:r>
            <a:r>
              <a:rPr lang="en-US" dirty="0" err="1"/>
              <a:t>soạn</a:t>
            </a:r>
            <a:r>
              <a:rPr lang="en-US" dirty="0"/>
              <a:t> </a:t>
            </a:r>
            <a:r>
              <a:rPr lang="en-US" dirty="0" err="1"/>
              <a:t>thảo</a:t>
            </a:r>
            <a:r>
              <a:rPr lang="en-US" dirty="0"/>
              <a:t> </a:t>
            </a:r>
            <a:r>
              <a:rPr lang="en-US" dirty="0" err="1"/>
              <a:t>của</a:t>
            </a:r>
            <a:r>
              <a:rPr lang="en-US" dirty="0"/>
              <a:t> </a:t>
            </a:r>
            <a:r>
              <a:rPr lang="en-US" dirty="0" err="1"/>
              <a:t>tông</a:t>
            </a:r>
            <a:r>
              <a:rPr lang="en-US" dirty="0"/>
              <a:t> </a:t>
            </a:r>
            <a:r>
              <a:rPr lang="en-US" dirty="0" err="1"/>
              <a:t>hiến</a:t>
            </a:r>
            <a:r>
              <a:rPr lang="en-US" dirty="0"/>
              <a:t> </a:t>
            </a:r>
            <a:r>
              <a:rPr lang="en-US" i="1" dirty="0"/>
              <a:t>“</a:t>
            </a:r>
            <a:r>
              <a:rPr lang="en-US" b="1" i="1" dirty="0"/>
              <a:t>Kho </a:t>
            </a:r>
            <a:r>
              <a:rPr lang="en-US" b="1" i="1" dirty="0" err="1"/>
              <a:t>Tàng</a:t>
            </a:r>
            <a:r>
              <a:rPr lang="en-US" b="1" i="1" dirty="0"/>
              <a:t> </a:t>
            </a:r>
            <a:r>
              <a:rPr lang="en-US" b="1" i="1" dirty="0" err="1"/>
              <a:t>Đức</a:t>
            </a:r>
            <a:r>
              <a:rPr lang="en-US" b="1" i="1" dirty="0"/>
              <a:t> Tin</a:t>
            </a:r>
            <a:r>
              <a:rPr lang="en-US" i="1" dirty="0"/>
              <a:t>” </a:t>
            </a:r>
            <a:r>
              <a:rPr lang="en-US" dirty="0" err="1"/>
              <a:t>về</a:t>
            </a:r>
            <a:r>
              <a:rPr lang="en-US" dirty="0"/>
              <a:t> </a:t>
            </a:r>
            <a:r>
              <a:rPr lang="en-US" dirty="0" err="1"/>
              <a:t>việc</a:t>
            </a:r>
            <a:r>
              <a:rPr lang="en-US" dirty="0"/>
              <a:t> </a:t>
            </a:r>
            <a:r>
              <a:rPr lang="en-US" dirty="0" err="1"/>
              <a:t>công</a:t>
            </a:r>
            <a:r>
              <a:rPr lang="en-US" dirty="0"/>
              <a:t> </a:t>
            </a:r>
            <a:r>
              <a:rPr lang="en-US" dirty="0" err="1"/>
              <a:t>bố</a:t>
            </a:r>
            <a:r>
              <a:rPr lang="en-US" dirty="0"/>
              <a:t> </a:t>
            </a:r>
            <a:r>
              <a:rPr lang="en-US" b="1" i="1" dirty="0" err="1"/>
              <a:t>Sách</a:t>
            </a:r>
            <a:r>
              <a:rPr lang="en-US" b="1" i="1" dirty="0"/>
              <a:t> </a:t>
            </a:r>
            <a:r>
              <a:rPr lang="en-US" b="1" i="1" dirty="0" err="1"/>
              <a:t>Giáo</a:t>
            </a:r>
            <a:r>
              <a:rPr lang="en-US" b="1" i="1" dirty="0"/>
              <a:t> Lý </a:t>
            </a:r>
            <a:r>
              <a:rPr lang="en-US" b="1" i="1" dirty="0" err="1"/>
              <a:t>Của</a:t>
            </a:r>
            <a:r>
              <a:rPr lang="en-US" b="1" i="1" dirty="0"/>
              <a:t> </a:t>
            </a:r>
            <a:r>
              <a:rPr lang="en-US" b="1" i="1" dirty="0" err="1"/>
              <a:t>Hội</a:t>
            </a:r>
            <a:r>
              <a:rPr lang="en-US" b="1" i="1" dirty="0"/>
              <a:t> </a:t>
            </a:r>
            <a:r>
              <a:rPr lang="en-US" b="1" i="1" dirty="0" err="1"/>
              <a:t>Thánh</a:t>
            </a:r>
            <a:r>
              <a:rPr lang="en-US" b="1" i="1" dirty="0"/>
              <a:t> </a:t>
            </a:r>
            <a:r>
              <a:rPr lang="en-US" b="1" i="1" dirty="0" err="1"/>
              <a:t>Công</a:t>
            </a:r>
            <a:r>
              <a:rPr lang="en-US" b="1" i="1" dirty="0"/>
              <a:t> </a:t>
            </a:r>
            <a:r>
              <a:rPr lang="en-US" b="1" i="1" dirty="0" err="1"/>
              <a:t>Giáo</a:t>
            </a:r>
            <a:r>
              <a:rPr lang="en-US" b="1" i="1" dirty="0"/>
              <a:t> </a:t>
            </a:r>
            <a:r>
              <a:rPr lang="vi-VN" dirty="0">
                <a:latin typeface="Aptos" panose="020B0004020202020204" pitchFamily="34" charset="0"/>
              </a:rPr>
              <a:t>được soạn thảo tiếp sau công đồng Vaticanô II</a:t>
            </a:r>
            <a:r>
              <a:rPr lang="en-US" i="1" dirty="0"/>
              <a:t>)</a:t>
            </a:r>
            <a:endParaRPr lang="en-US" dirty="0"/>
          </a:p>
        </p:txBody>
      </p:sp>
    </p:spTree>
    <p:extLst>
      <p:ext uri="{BB962C8B-B14F-4D97-AF65-F5344CB8AC3E}">
        <p14:creationId xmlns:p14="http://schemas.microsoft.com/office/powerpoint/2010/main" val="2894437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6B626-67BB-88CA-3235-61C394BD8652}"/>
              </a:ext>
            </a:extLst>
          </p:cNvPr>
          <p:cNvSpPr>
            <a:spLocks noGrp="1"/>
          </p:cNvSpPr>
          <p:nvPr>
            <p:ph type="title"/>
          </p:nvPr>
        </p:nvSpPr>
        <p:spPr/>
        <p:txBody>
          <a:bodyPr/>
          <a:lstStyle/>
          <a:p>
            <a:endParaRPr lang="en-US"/>
          </a:p>
        </p:txBody>
      </p:sp>
      <p:pic>
        <p:nvPicPr>
          <p:cNvPr id="4" name="Content Placeholder 3" descr="A close up of a thank you sign&#10;&#10;AI-generated content may be incorrect.">
            <a:extLst>
              <a:ext uri="{FF2B5EF4-FFF2-40B4-BE49-F238E27FC236}">
                <a16:creationId xmlns:a16="http://schemas.microsoft.com/office/drawing/2014/main" id="{2D174957-1A07-A015-0F29-62C51F0A880F}"/>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0" y="0"/>
            <a:ext cx="12192000" cy="6858000"/>
          </a:xfrm>
          <a:prstGeom prst="rect">
            <a:avLst/>
          </a:prstGeom>
          <a:solidFill>
            <a:schemeClr val="accent1">
              <a:alpha val="0"/>
            </a:schemeClr>
          </a:solidFill>
        </p:spPr>
      </p:pic>
    </p:spTree>
    <p:extLst>
      <p:ext uri="{BB962C8B-B14F-4D97-AF65-F5344CB8AC3E}">
        <p14:creationId xmlns:p14="http://schemas.microsoft.com/office/powerpoint/2010/main" val="158657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D83CA-3556-5136-4A9A-4A8FD374F40A}"/>
            </a:ext>
          </a:extLst>
        </p:cNvPr>
        <p:cNvGrpSpPr/>
        <p:nvPr/>
      </p:nvGrpSpPr>
      <p:grpSpPr>
        <a:xfrm>
          <a:off x="0" y="0"/>
          <a:ext cx="0" cy="0"/>
          <a:chOff x="0" y="0"/>
          <a:chExt cx="0" cy="0"/>
        </a:xfrm>
      </p:grpSpPr>
      <p:sp>
        <p:nvSpPr>
          <p:cNvPr id="15" name="Flowchart: Sequential Access Storage 14">
            <a:extLst>
              <a:ext uri="{FF2B5EF4-FFF2-40B4-BE49-F238E27FC236}">
                <a16:creationId xmlns:a16="http://schemas.microsoft.com/office/drawing/2014/main" id="{4277876F-A28E-496C-4F99-1815DCEF6EA1}"/>
              </a:ext>
            </a:extLst>
          </p:cNvPr>
          <p:cNvSpPr/>
          <p:nvPr/>
        </p:nvSpPr>
        <p:spPr>
          <a:xfrm>
            <a:off x="-136730" y="4283793"/>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C</a:t>
            </a:r>
          </a:p>
        </p:txBody>
      </p:sp>
      <p:sp>
        <p:nvSpPr>
          <p:cNvPr id="16" name="Flowchart: Sequential Access Storage 15">
            <a:extLst>
              <a:ext uri="{FF2B5EF4-FFF2-40B4-BE49-F238E27FC236}">
                <a16:creationId xmlns:a16="http://schemas.microsoft.com/office/drawing/2014/main" id="{A133C060-F7EF-0810-DBA1-0EEAACCFDD55}"/>
              </a:ext>
            </a:extLst>
          </p:cNvPr>
          <p:cNvSpPr/>
          <p:nvPr/>
        </p:nvSpPr>
        <p:spPr>
          <a:xfrm rot="10800000">
            <a:off x="-136731" y="4284209"/>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8" name="Rectangle: Rounded Corners 7">
            <a:extLst>
              <a:ext uri="{FF2B5EF4-FFF2-40B4-BE49-F238E27FC236}">
                <a16:creationId xmlns:a16="http://schemas.microsoft.com/office/drawing/2014/main" id="{098FC96A-FA34-57B3-DA41-4E9752733BB2}"/>
              </a:ext>
            </a:extLst>
          </p:cNvPr>
          <p:cNvSpPr/>
          <p:nvPr/>
        </p:nvSpPr>
        <p:spPr>
          <a:xfrm>
            <a:off x="918724" y="1946894"/>
            <a:ext cx="5825341" cy="1094420"/>
          </a:xfrm>
          <a:prstGeom prst="roundRect">
            <a:avLst/>
          </a:prstGeom>
          <a:solidFill>
            <a:srgbClr val="4288BC">
              <a:alpha val="6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2 </a:t>
            </a:r>
            <a:r>
              <a:rPr lang="en-US" sz="3200" dirty="0" err="1">
                <a:solidFill>
                  <a:schemeClr val="tx1"/>
                </a:solidFill>
                <a:latin typeface="Verdana" panose="020B0604030504040204" pitchFamily="34" charset="0"/>
                <a:ea typeface="Verdana" panose="020B0604030504040204" pitchFamily="34" charset="0"/>
              </a:rPr>
              <a:t>phần</a:t>
            </a:r>
            <a:endParaRPr lang="en-US" sz="3200" dirty="0">
              <a:solidFill>
                <a:schemeClr val="tx1"/>
              </a:solidFill>
              <a:latin typeface="Verdana" panose="020B0604030504040204" pitchFamily="34" charset="0"/>
              <a:ea typeface="Verdana" panose="020B0604030504040204" pitchFamily="34" charset="0"/>
            </a:endParaRPr>
          </a:p>
        </p:txBody>
      </p:sp>
      <p:sp>
        <p:nvSpPr>
          <p:cNvPr id="18" name="Flowchart: Sequential Access Storage 17">
            <a:extLst>
              <a:ext uri="{FF2B5EF4-FFF2-40B4-BE49-F238E27FC236}">
                <a16:creationId xmlns:a16="http://schemas.microsoft.com/office/drawing/2014/main" id="{B2B9F020-A478-07E4-E550-8AD4321FA986}"/>
              </a:ext>
            </a:extLst>
          </p:cNvPr>
          <p:cNvSpPr/>
          <p:nvPr/>
        </p:nvSpPr>
        <p:spPr>
          <a:xfrm>
            <a:off x="-136730" y="5499101"/>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D</a:t>
            </a:r>
          </a:p>
        </p:txBody>
      </p:sp>
      <p:sp>
        <p:nvSpPr>
          <p:cNvPr id="9" name="Flowchart: Sequential Access Storage 8">
            <a:extLst>
              <a:ext uri="{FF2B5EF4-FFF2-40B4-BE49-F238E27FC236}">
                <a16:creationId xmlns:a16="http://schemas.microsoft.com/office/drawing/2014/main" id="{07B4D34F-037B-134D-72AA-ABC02045E70A}"/>
              </a:ext>
            </a:extLst>
          </p:cNvPr>
          <p:cNvSpPr/>
          <p:nvPr/>
        </p:nvSpPr>
        <p:spPr>
          <a:xfrm>
            <a:off x="-136730" y="3057129"/>
            <a:ext cx="1050376" cy="1086186"/>
          </a:xfrm>
          <a:prstGeom prst="flowChartMagneticTape">
            <a:avLst/>
          </a:prstGeom>
          <a:solidFill>
            <a:srgbClr val="71A7CE"/>
          </a:solidFill>
          <a:ln>
            <a:solidFill>
              <a:srgbClr val="6FA7C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B</a:t>
            </a:r>
          </a:p>
        </p:txBody>
      </p:sp>
      <p:sp>
        <p:nvSpPr>
          <p:cNvPr id="6" name="Flowchart: Sequential Access Storage 5">
            <a:extLst>
              <a:ext uri="{FF2B5EF4-FFF2-40B4-BE49-F238E27FC236}">
                <a16:creationId xmlns:a16="http://schemas.microsoft.com/office/drawing/2014/main" id="{147EDDE5-F14E-2A5A-F236-F9CA35302F64}"/>
              </a:ext>
            </a:extLst>
          </p:cNvPr>
          <p:cNvSpPr/>
          <p:nvPr/>
        </p:nvSpPr>
        <p:spPr>
          <a:xfrm>
            <a:off x="-136730" y="1809415"/>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A</a:t>
            </a:r>
          </a:p>
        </p:txBody>
      </p:sp>
      <p:sp>
        <p:nvSpPr>
          <p:cNvPr id="5" name="Flowchart: Sequential Access Storage 4">
            <a:extLst>
              <a:ext uri="{FF2B5EF4-FFF2-40B4-BE49-F238E27FC236}">
                <a16:creationId xmlns:a16="http://schemas.microsoft.com/office/drawing/2014/main" id="{EB986F45-0D12-03B7-7C1C-14CA584D6B91}"/>
              </a:ext>
            </a:extLst>
          </p:cNvPr>
          <p:cNvSpPr/>
          <p:nvPr/>
        </p:nvSpPr>
        <p:spPr>
          <a:xfrm rot="10800000">
            <a:off x="-136731" y="1809831"/>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9" name="Flowchart: Sequential Access Storage 18">
            <a:extLst>
              <a:ext uri="{FF2B5EF4-FFF2-40B4-BE49-F238E27FC236}">
                <a16:creationId xmlns:a16="http://schemas.microsoft.com/office/drawing/2014/main" id="{3D2D1F0C-514C-D2A2-8E47-4CD40350A511}"/>
              </a:ext>
            </a:extLst>
          </p:cNvPr>
          <p:cNvSpPr/>
          <p:nvPr/>
        </p:nvSpPr>
        <p:spPr>
          <a:xfrm rot="10800000">
            <a:off x="-136731" y="5499517"/>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0" name="Flowchart: Sequential Access Storage 9">
            <a:extLst>
              <a:ext uri="{FF2B5EF4-FFF2-40B4-BE49-F238E27FC236}">
                <a16:creationId xmlns:a16="http://schemas.microsoft.com/office/drawing/2014/main" id="{1AF798B4-6FE4-1793-91A8-6C72B24EBEB7}"/>
              </a:ext>
            </a:extLst>
          </p:cNvPr>
          <p:cNvSpPr/>
          <p:nvPr/>
        </p:nvSpPr>
        <p:spPr>
          <a:xfrm rot="10800000">
            <a:off x="-136731" y="3057545"/>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4" name="Arrow: Pentagon 3">
            <a:extLst>
              <a:ext uri="{FF2B5EF4-FFF2-40B4-BE49-F238E27FC236}">
                <a16:creationId xmlns:a16="http://schemas.microsoft.com/office/drawing/2014/main" id="{C87621A6-2F02-36A0-5F59-1C355662BA37}"/>
              </a:ext>
            </a:extLst>
          </p:cNvPr>
          <p:cNvSpPr/>
          <p:nvPr/>
        </p:nvSpPr>
        <p:spPr>
          <a:xfrm>
            <a:off x="-8998854" y="138888"/>
            <a:ext cx="9643979" cy="1498183"/>
          </a:xfrm>
          <a:prstGeom prst="homePlate">
            <a:avLst/>
          </a:prstGeom>
          <a:solidFill>
            <a:schemeClr val="tx2">
              <a:lumMod val="50000"/>
              <a:lumOff val="50000"/>
              <a:alpha val="8000"/>
            </a:schemeClr>
          </a:solidFill>
          <a:ln>
            <a:solidFill>
              <a:schemeClr val="tx2">
                <a:lumMod val="75000"/>
                <a:lumOff val="2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err="1">
                <a:solidFill>
                  <a:srgbClr val="FF0000"/>
                </a:solidFill>
                <a:latin typeface="Verdana" panose="020B0604030504040204" pitchFamily="34" charset="0"/>
                <a:ea typeface="Verdana" panose="020B0604030504040204" pitchFamily="34" charset="0"/>
              </a:rPr>
              <a:t>Câu</a:t>
            </a:r>
            <a:r>
              <a:rPr lang="en-US" sz="3200" dirty="0">
                <a:solidFill>
                  <a:srgbClr val="FF0000"/>
                </a:solidFill>
                <a:latin typeface="Verdana" panose="020B0604030504040204" pitchFamily="34" charset="0"/>
                <a:ea typeface="Verdana" panose="020B0604030504040204" pitchFamily="34" charset="0"/>
              </a:rPr>
              <a:t> 1: </a:t>
            </a:r>
            <a:r>
              <a:rPr lang="en-US" sz="3200" dirty="0" err="1">
                <a:solidFill>
                  <a:srgbClr val="FF0000"/>
                </a:solidFill>
                <a:latin typeface="Verdana" panose="020B0604030504040204" pitchFamily="34" charset="0"/>
                <a:ea typeface="Verdana" panose="020B0604030504040204" pitchFamily="34" charset="0"/>
              </a:rPr>
              <a:t>Sách</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Giáo</a:t>
            </a:r>
            <a:r>
              <a:rPr lang="en-US" sz="3200" dirty="0">
                <a:solidFill>
                  <a:srgbClr val="FF0000"/>
                </a:solidFill>
                <a:latin typeface="Verdana" panose="020B0604030504040204" pitchFamily="34" charset="0"/>
                <a:ea typeface="Verdana" panose="020B0604030504040204" pitchFamily="34" charset="0"/>
              </a:rPr>
              <a:t> Lý Công </a:t>
            </a:r>
            <a:r>
              <a:rPr lang="en-US" sz="3200" dirty="0" err="1">
                <a:solidFill>
                  <a:srgbClr val="FF0000"/>
                </a:solidFill>
                <a:latin typeface="Verdana" panose="020B0604030504040204" pitchFamily="34" charset="0"/>
                <a:ea typeface="Verdana" panose="020B0604030504040204" pitchFamily="34" charset="0"/>
              </a:rPr>
              <a:t>giáo</a:t>
            </a:r>
            <a:r>
              <a:rPr lang="en-US" sz="3200" dirty="0">
                <a:solidFill>
                  <a:srgbClr val="FF0000"/>
                </a:solidFill>
                <a:latin typeface="Verdana" panose="020B0604030504040204" pitchFamily="34" charset="0"/>
                <a:ea typeface="Verdana" panose="020B0604030504040204" pitchFamily="34" charset="0"/>
              </a:rPr>
              <a:t> 1992 </a:t>
            </a:r>
            <a:r>
              <a:rPr lang="en-US" sz="3200" dirty="0" err="1">
                <a:solidFill>
                  <a:srgbClr val="FF0000"/>
                </a:solidFill>
                <a:latin typeface="Verdana" panose="020B0604030504040204" pitchFamily="34" charset="0"/>
                <a:ea typeface="Verdana" panose="020B0604030504040204" pitchFamily="34" charset="0"/>
              </a:rPr>
              <a:t>được</a:t>
            </a:r>
            <a:r>
              <a:rPr lang="en-US" sz="3200" dirty="0">
                <a:solidFill>
                  <a:srgbClr val="FF0000"/>
                </a:solidFill>
                <a:latin typeface="Verdana" panose="020B0604030504040204" pitchFamily="34" charset="0"/>
                <a:ea typeface="Verdana" panose="020B0604030504040204" pitchFamily="34" charset="0"/>
              </a:rPr>
              <a:t> chia </a:t>
            </a:r>
            <a:r>
              <a:rPr lang="en-US" sz="3200" dirty="0" err="1">
                <a:solidFill>
                  <a:srgbClr val="FF0000"/>
                </a:solidFill>
                <a:latin typeface="Verdana" panose="020B0604030504040204" pitchFamily="34" charset="0"/>
                <a:ea typeface="Verdana" panose="020B0604030504040204" pitchFamily="34" charset="0"/>
              </a:rPr>
              <a:t>thành</a:t>
            </a:r>
            <a:r>
              <a:rPr lang="en-US" sz="3200" dirty="0">
                <a:solidFill>
                  <a:srgbClr val="FF0000"/>
                </a:solidFill>
                <a:latin typeface="Verdana" panose="020B0604030504040204" pitchFamily="34" charset="0"/>
                <a:ea typeface="Verdana" panose="020B0604030504040204" pitchFamily="34" charset="0"/>
              </a:rPr>
              <a:t>:</a:t>
            </a:r>
          </a:p>
        </p:txBody>
      </p:sp>
      <p:sp>
        <p:nvSpPr>
          <p:cNvPr id="11" name="Rectangle: Rounded Corners 10">
            <a:extLst>
              <a:ext uri="{FF2B5EF4-FFF2-40B4-BE49-F238E27FC236}">
                <a16:creationId xmlns:a16="http://schemas.microsoft.com/office/drawing/2014/main" id="{76F5D75E-5475-67ED-B7D1-18D6A81DC3F3}"/>
              </a:ext>
            </a:extLst>
          </p:cNvPr>
          <p:cNvSpPr/>
          <p:nvPr/>
        </p:nvSpPr>
        <p:spPr>
          <a:xfrm>
            <a:off x="926344" y="3194608"/>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3 </a:t>
            </a:r>
            <a:r>
              <a:rPr lang="en-US" sz="3200" dirty="0" err="1">
                <a:solidFill>
                  <a:schemeClr val="tx1"/>
                </a:solidFill>
                <a:latin typeface="Verdana" panose="020B0604030504040204" pitchFamily="34" charset="0"/>
                <a:ea typeface="Verdana" panose="020B0604030504040204" pitchFamily="34" charset="0"/>
              </a:rPr>
              <a:t>phần</a:t>
            </a:r>
            <a:endParaRPr lang="en-US" sz="3200" dirty="0">
              <a:solidFill>
                <a:schemeClr val="tx1"/>
              </a:solidFill>
              <a:latin typeface="Verdana" panose="020B0604030504040204" pitchFamily="34" charset="0"/>
              <a:ea typeface="Verdana" panose="020B0604030504040204" pitchFamily="34" charset="0"/>
            </a:endParaRPr>
          </a:p>
        </p:txBody>
      </p:sp>
      <p:sp>
        <p:nvSpPr>
          <p:cNvPr id="17" name="Rectangle: Rounded Corners 16">
            <a:extLst>
              <a:ext uri="{FF2B5EF4-FFF2-40B4-BE49-F238E27FC236}">
                <a16:creationId xmlns:a16="http://schemas.microsoft.com/office/drawing/2014/main" id="{A4015F01-F46B-7261-0B5D-92DE2E8E893A}"/>
              </a:ext>
            </a:extLst>
          </p:cNvPr>
          <p:cNvSpPr/>
          <p:nvPr/>
        </p:nvSpPr>
        <p:spPr>
          <a:xfrm>
            <a:off x="926344" y="4421272"/>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4 </a:t>
            </a:r>
            <a:r>
              <a:rPr lang="en-US" sz="3200" dirty="0" err="1">
                <a:solidFill>
                  <a:schemeClr val="tx1"/>
                </a:solidFill>
                <a:latin typeface="Verdana" panose="020B0604030504040204" pitchFamily="34" charset="0"/>
                <a:ea typeface="Verdana" panose="020B0604030504040204" pitchFamily="34" charset="0"/>
              </a:rPr>
              <a:t>phần</a:t>
            </a:r>
            <a:endParaRPr lang="en-US" sz="3200" dirty="0">
              <a:solidFill>
                <a:schemeClr val="tx1"/>
              </a:solidFill>
              <a:latin typeface="Verdana" panose="020B0604030504040204" pitchFamily="34" charset="0"/>
              <a:ea typeface="Verdana" panose="020B0604030504040204" pitchFamily="34" charset="0"/>
            </a:endParaRPr>
          </a:p>
        </p:txBody>
      </p:sp>
      <p:sp>
        <p:nvSpPr>
          <p:cNvPr id="20" name="Rectangle: Rounded Corners 19">
            <a:extLst>
              <a:ext uri="{FF2B5EF4-FFF2-40B4-BE49-F238E27FC236}">
                <a16:creationId xmlns:a16="http://schemas.microsoft.com/office/drawing/2014/main" id="{7CFFE234-BBA4-4856-1451-BE6E962C2A83}"/>
              </a:ext>
            </a:extLst>
          </p:cNvPr>
          <p:cNvSpPr/>
          <p:nvPr/>
        </p:nvSpPr>
        <p:spPr>
          <a:xfrm>
            <a:off x="926344" y="5636580"/>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5 </a:t>
            </a:r>
            <a:r>
              <a:rPr lang="en-US" sz="3200" dirty="0" err="1">
                <a:solidFill>
                  <a:schemeClr val="tx1"/>
                </a:solidFill>
                <a:latin typeface="Verdana" panose="020B0604030504040204" pitchFamily="34" charset="0"/>
                <a:ea typeface="Verdana" panose="020B0604030504040204" pitchFamily="34" charset="0"/>
              </a:rPr>
              <a:t>phần</a:t>
            </a:r>
            <a:endParaRPr lang="en-US" sz="3200" dirty="0">
              <a:solidFill>
                <a:schemeClr val="tx1"/>
              </a:solidFill>
              <a:latin typeface="Verdana" panose="020B0604030504040204" pitchFamily="34" charset="0"/>
              <a:ea typeface="Verdana" panose="020B0604030504040204" pitchFamily="34" charset="0"/>
            </a:endParaRPr>
          </a:p>
        </p:txBody>
      </p:sp>
      <p:sp>
        <p:nvSpPr>
          <p:cNvPr id="2" name="Flowchart: Connector 1">
            <a:extLst>
              <a:ext uri="{FF2B5EF4-FFF2-40B4-BE49-F238E27FC236}">
                <a16:creationId xmlns:a16="http://schemas.microsoft.com/office/drawing/2014/main" id="{0A4A20C8-F67F-641C-3330-40255025E27D}"/>
              </a:ext>
            </a:extLst>
          </p:cNvPr>
          <p:cNvSpPr/>
          <p:nvPr/>
        </p:nvSpPr>
        <p:spPr>
          <a:xfrm>
            <a:off x="10700765" y="7124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0</a:t>
            </a:r>
          </a:p>
        </p:txBody>
      </p:sp>
      <p:sp>
        <p:nvSpPr>
          <p:cNvPr id="3" name="Flowchart: Connector 2">
            <a:extLst>
              <a:ext uri="{FF2B5EF4-FFF2-40B4-BE49-F238E27FC236}">
                <a16:creationId xmlns:a16="http://schemas.microsoft.com/office/drawing/2014/main" id="{9B13038A-3703-15D8-F167-4F93FC14A8AD}"/>
              </a:ext>
            </a:extLst>
          </p:cNvPr>
          <p:cNvSpPr/>
          <p:nvPr/>
        </p:nvSpPr>
        <p:spPr>
          <a:xfrm>
            <a:off x="10700765" y="7124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1</a:t>
            </a:r>
          </a:p>
        </p:txBody>
      </p:sp>
      <p:sp>
        <p:nvSpPr>
          <p:cNvPr id="7" name="Flowchart: Connector 6">
            <a:extLst>
              <a:ext uri="{FF2B5EF4-FFF2-40B4-BE49-F238E27FC236}">
                <a16:creationId xmlns:a16="http://schemas.microsoft.com/office/drawing/2014/main" id="{AD821010-953B-BE90-9D82-35B580264274}"/>
              </a:ext>
            </a:extLst>
          </p:cNvPr>
          <p:cNvSpPr/>
          <p:nvPr/>
        </p:nvSpPr>
        <p:spPr>
          <a:xfrm>
            <a:off x="10700765" y="7124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2</a:t>
            </a:r>
          </a:p>
        </p:txBody>
      </p:sp>
      <p:sp>
        <p:nvSpPr>
          <p:cNvPr id="12" name="Flowchart: Connector 11">
            <a:extLst>
              <a:ext uri="{FF2B5EF4-FFF2-40B4-BE49-F238E27FC236}">
                <a16:creationId xmlns:a16="http://schemas.microsoft.com/office/drawing/2014/main" id="{2A77872B-668C-C097-3F83-EE2836FA120C}"/>
              </a:ext>
            </a:extLst>
          </p:cNvPr>
          <p:cNvSpPr/>
          <p:nvPr/>
        </p:nvSpPr>
        <p:spPr>
          <a:xfrm>
            <a:off x="10700765" y="7124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3</a:t>
            </a:r>
          </a:p>
        </p:txBody>
      </p:sp>
      <p:sp>
        <p:nvSpPr>
          <p:cNvPr id="13" name="Flowchart: Connector 12">
            <a:extLst>
              <a:ext uri="{FF2B5EF4-FFF2-40B4-BE49-F238E27FC236}">
                <a16:creationId xmlns:a16="http://schemas.microsoft.com/office/drawing/2014/main" id="{561B3499-AF7B-2A27-E598-CB06909E7D49}"/>
              </a:ext>
            </a:extLst>
          </p:cNvPr>
          <p:cNvSpPr/>
          <p:nvPr/>
        </p:nvSpPr>
        <p:spPr>
          <a:xfrm>
            <a:off x="10700765" y="7124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4</a:t>
            </a:r>
          </a:p>
        </p:txBody>
      </p:sp>
      <p:sp>
        <p:nvSpPr>
          <p:cNvPr id="14" name="Flowchart: Connector 13">
            <a:extLst>
              <a:ext uri="{FF2B5EF4-FFF2-40B4-BE49-F238E27FC236}">
                <a16:creationId xmlns:a16="http://schemas.microsoft.com/office/drawing/2014/main" id="{B21B0A55-D8BD-A482-6EAF-3C2339942827}"/>
              </a:ext>
            </a:extLst>
          </p:cNvPr>
          <p:cNvSpPr/>
          <p:nvPr/>
        </p:nvSpPr>
        <p:spPr>
          <a:xfrm>
            <a:off x="10700765" y="7124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5</a:t>
            </a:r>
          </a:p>
        </p:txBody>
      </p:sp>
      <p:sp>
        <p:nvSpPr>
          <p:cNvPr id="21" name="Content Placeholder 2">
            <a:extLst>
              <a:ext uri="{FF2B5EF4-FFF2-40B4-BE49-F238E27FC236}">
                <a16:creationId xmlns:a16="http://schemas.microsoft.com/office/drawing/2014/main" id="{A8884CC4-81B9-F3D3-8B41-49470DC732D5}"/>
              </a:ext>
            </a:extLst>
          </p:cNvPr>
          <p:cNvSpPr>
            <a:spLocks noGrp="1"/>
          </p:cNvSpPr>
          <p:nvPr>
            <p:ph idx="1"/>
          </p:nvPr>
        </p:nvSpPr>
        <p:spPr>
          <a:xfrm>
            <a:off x="6942291" y="2067990"/>
            <a:ext cx="4992914" cy="4431606"/>
          </a:xfrm>
          <a:solidFill>
            <a:schemeClr val="bg1">
              <a:alpha val="52000"/>
            </a:schemeClr>
          </a:solidFill>
        </p:spPr>
        <p:txBody>
          <a:bodyPr>
            <a:noAutofit/>
          </a:bodyPr>
          <a:lstStyle/>
          <a:p>
            <a:pPr marL="0" indent="0" algn="just">
              <a:lnSpc>
                <a:spcPct val="100000"/>
              </a:lnSpc>
              <a:spcAft>
                <a:spcPts val="600"/>
              </a:spcAft>
              <a:buNone/>
            </a:pPr>
            <a:r>
              <a:rPr lang="en-US" sz="2400" dirty="0" err="1"/>
              <a:t>Sách</a:t>
            </a:r>
            <a:r>
              <a:rPr lang="en-US" sz="2400" dirty="0"/>
              <a:t> </a:t>
            </a:r>
            <a:r>
              <a:rPr lang="en-US" sz="2400" dirty="0" err="1"/>
              <a:t>Giáo</a:t>
            </a:r>
            <a:r>
              <a:rPr lang="en-US" sz="2400" dirty="0"/>
              <a:t> Lý </a:t>
            </a:r>
            <a:r>
              <a:rPr lang="en-US" sz="2400" dirty="0" err="1"/>
              <a:t>của</a:t>
            </a:r>
            <a:r>
              <a:rPr lang="en-US" sz="2400" dirty="0"/>
              <a:t> </a:t>
            </a:r>
            <a:r>
              <a:rPr lang="en-US" sz="2400" dirty="0" err="1"/>
              <a:t>Hội</a:t>
            </a:r>
            <a:r>
              <a:rPr lang="en-US" sz="2400" dirty="0"/>
              <a:t> Thánh Công </a:t>
            </a:r>
            <a:r>
              <a:rPr lang="en-US" sz="2400" dirty="0" err="1"/>
              <a:t>Giáo</a:t>
            </a:r>
            <a:r>
              <a:rPr lang="en-US" sz="2400" dirty="0"/>
              <a:t>, </a:t>
            </a:r>
            <a:r>
              <a:rPr lang="en-US" sz="2400" dirty="0" err="1"/>
              <a:t>một</a:t>
            </a:r>
            <a:r>
              <a:rPr lang="en-US" sz="2400" dirty="0"/>
              <a:t> </a:t>
            </a:r>
            <a:r>
              <a:rPr lang="en-US" sz="2400" dirty="0" err="1"/>
              <a:t>mặt</a:t>
            </a:r>
            <a:r>
              <a:rPr lang="en-US" sz="2400" dirty="0"/>
              <a:t> </a:t>
            </a:r>
            <a:r>
              <a:rPr lang="en-US" sz="2400" dirty="0" err="1"/>
              <a:t>lấy</a:t>
            </a:r>
            <a:r>
              <a:rPr lang="en-US" sz="2400" dirty="0"/>
              <a:t> </a:t>
            </a:r>
            <a:r>
              <a:rPr lang="en-US" sz="2400" dirty="0" err="1"/>
              <a:t>lại</a:t>
            </a:r>
            <a:r>
              <a:rPr lang="en-US" sz="2400" dirty="0"/>
              <a:t> </a:t>
            </a:r>
            <a:r>
              <a:rPr lang="en-US" sz="2400" dirty="0" err="1"/>
              <a:t>cách</a:t>
            </a:r>
            <a:r>
              <a:rPr lang="en-US" sz="2400" dirty="0"/>
              <a:t> </a:t>
            </a:r>
            <a:r>
              <a:rPr lang="en-US" sz="2400" dirty="0" err="1"/>
              <a:t>sắp</a:t>
            </a:r>
            <a:r>
              <a:rPr lang="en-US" sz="2400" dirty="0"/>
              <a:t> </a:t>
            </a:r>
            <a:r>
              <a:rPr lang="en-US" sz="2400" dirty="0" err="1"/>
              <a:t>xếp</a:t>
            </a:r>
            <a:r>
              <a:rPr lang="en-US" sz="2400" dirty="0"/>
              <a:t> “</a:t>
            </a:r>
            <a:r>
              <a:rPr lang="en-US" sz="2400" dirty="0" err="1"/>
              <a:t>cũ</a:t>
            </a:r>
            <a:r>
              <a:rPr lang="en-US" sz="2400" dirty="0"/>
              <a:t>”, </a:t>
            </a:r>
            <a:r>
              <a:rPr lang="en-US" sz="2400" dirty="0" err="1"/>
              <a:t>đã</a:t>
            </a:r>
            <a:r>
              <a:rPr lang="en-US" sz="2400" dirty="0"/>
              <a:t> </a:t>
            </a:r>
            <a:r>
              <a:rPr lang="en-US" sz="2400" dirty="0" err="1"/>
              <a:t>trở</a:t>
            </a:r>
            <a:r>
              <a:rPr lang="en-US" sz="2400" dirty="0"/>
              <a:t> </a:t>
            </a:r>
            <a:r>
              <a:rPr lang="en-US" sz="2400" dirty="0" err="1"/>
              <a:t>thành</a:t>
            </a:r>
            <a:r>
              <a:rPr lang="en-US" sz="2400" dirty="0"/>
              <a:t> </a:t>
            </a:r>
            <a:r>
              <a:rPr lang="en-US" sz="2400" dirty="0" err="1"/>
              <a:t>truyền</a:t>
            </a:r>
            <a:r>
              <a:rPr lang="en-US" sz="2400" dirty="0"/>
              <a:t> </a:t>
            </a:r>
            <a:r>
              <a:rPr lang="en-US" sz="2400" dirty="0" err="1"/>
              <a:t>thống</a:t>
            </a:r>
            <a:r>
              <a:rPr lang="en-US" sz="2400" dirty="0"/>
              <a:t> </a:t>
            </a:r>
            <a:r>
              <a:rPr lang="en-US" sz="2400" dirty="0" err="1"/>
              <a:t>mà</a:t>
            </a:r>
            <a:r>
              <a:rPr lang="en-US" sz="2400" dirty="0"/>
              <a:t> </a:t>
            </a:r>
            <a:r>
              <a:rPr lang="en-US" sz="2400" dirty="0" err="1"/>
              <a:t>Sách</a:t>
            </a:r>
            <a:r>
              <a:rPr lang="en-US" sz="2400" dirty="0"/>
              <a:t> </a:t>
            </a:r>
            <a:r>
              <a:rPr lang="en-US" sz="2400" dirty="0" err="1"/>
              <a:t>Giáo</a:t>
            </a:r>
            <a:r>
              <a:rPr lang="en-US" sz="2400" dirty="0"/>
              <a:t> Lý </a:t>
            </a:r>
            <a:r>
              <a:rPr lang="en-US" sz="2400" dirty="0" err="1"/>
              <a:t>của</a:t>
            </a:r>
            <a:r>
              <a:rPr lang="en-US" sz="2400" dirty="0"/>
              <a:t> </a:t>
            </a:r>
            <a:r>
              <a:rPr lang="en-US" sz="2400" dirty="0" err="1"/>
              <a:t>thánh</a:t>
            </a:r>
            <a:r>
              <a:rPr lang="en-US" sz="2400" dirty="0"/>
              <a:t> </a:t>
            </a:r>
            <a:r>
              <a:rPr lang="en-US" sz="2400" dirty="0" err="1"/>
              <a:t>Piô</a:t>
            </a:r>
            <a:r>
              <a:rPr lang="en-US" sz="2400" dirty="0"/>
              <a:t> V </a:t>
            </a:r>
            <a:r>
              <a:rPr lang="en-US" sz="2400" dirty="0" err="1"/>
              <a:t>đã</a:t>
            </a:r>
            <a:r>
              <a:rPr lang="en-US" sz="2400" dirty="0"/>
              <a:t> </a:t>
            </a:r>
            <a:r>
              <a:rPr lang="en-US" sz="2400" dirty="0" err="1"/>
              <a:t>theo</a:t>
            </a:r>
            <a:r>
              <a:rPr lang="en-US" sz="2400" dirty="0"/>
              <a:t>, </a:t>
            </a:r>
            <a:r>
              <a:rPr lang="en-US" sz="2400" dirty="0" err="1"/>
              <a:t>và</a:t>
            </a:r>
            <a:r>
              <a:rPr lang="en-US" sz="2400" dirty="0"/>
              <a:t> chia </a:t>
            </a:r>
            <a:r>
              <a:rPr lang="en-US" sz="2400" dirty="0" err="1"/>
              <a:t>nội</a:t>
            </a:r>
            <a:r>
              <a:rPr lang="en-US" sz="2400" dirty="0"/>
              <a:t> dung </a:t>
            </a:r>
            <a:r>
              <a:rPr lang="en-US" sz="2400" dirty="0" err="1"/>
              <a:t>thành</a:t>
            </a:r>
            <a:r>
              <a:rPr lang="en-US" sz="2400" dirty="0"/>
              <a:t> </a:t>
            </a:r>
            <a:r>
              <a:rPr lang="en-US" sz="2400" dirty="0" err="1"/>
              <a:t>bốn</a:t>
            </a:r>
            <a:r>
              <a:rPr lang="en-US" sz="2400" dirty="0"/>
              <a:t> </a:t>
            </a:r>
            <a:r>
              <a:rPr lang="en-US" sz="2400" dirty="0" err="1"/>
              <a:t>phần</a:t>
            </a:r>
            <a:endParaRPr lang="en-US" sz="2400" dirty="0"/>
          </a:p>
          <a:p>
            <a:pPr marL="0" indent="0" algn="just">
              <a:lnSpc>
                <a:spcPct val="100000"/>
              </a:lnSpc>
              <a:spcAft>
                <a:spcPts val="600"/>
              </a:spcAft>
              <a:buNone/>
            </a:pPr>
            <a:r>
              <a:rPr lang="en-US" sz="2400" dirty="0"/>
              <a:t>(X. </a:t>
            </a:r>
            <a:r>
              <a:rPr lang="en-US" sz="2400" dirty="0" err="1"/>
              <a:t>phân</a:t>
            </a:r>
            <a:r>
              <a:rPr lang="en-US" sz="2400" dirty="0"/>
              <a:t> chia </a:t>
            </a:r>
            <a:r>
              <a:rPr lang="en-US" sz="2400" dirty="0" err="1"/>
              <a:t>đề</a:t>
            </a:r>
            <a:r>
              <a:rPr lang="en-US" sz="2400" dirty="0"/>
              <a:t> </a:t>
            </a:r>
            <a:r>
              <a:rPr lang="en-US" sz="2400" dirty="0" err="1"/>
              <a:t>mục</a:t>
            </a:r>
            <a:r>
              <a:rPr lang="en-US" sz="2400" dirty="0"/>
              <a:t> </a:t>
            </a:r>
            <a:r>
              <a:rPr lang="en-US" sz="2400" dirty="0" err="1"/>
              <a:t>của</a:t>
            </a:r>
            <a:r>
              <a:rPr lang="en-US" sz="2400" dirty="0"/>
              <a:t> </a:t>
            </a:r>
            <a:r>
              <a:rPr lang="en-US" sz="2400" dirty="0" err="1"/>
              <a:t>tông</a:t>
            </a:r>
            <a:r>
              <a:rPr lang="en-US" sz="2400" dirty="0"/>
              <a:t> </a:t>
            </a:r>
            <a:r>
              <a:rPr lang="en-US" sz="2400" dirty="0" err="1"/>
              <a:t>hiến</a:t>
            </a:r>
            <a:r>
              <a:rPr lang="en-US" sz="2400" dirty="0"/>
              <a:t> </a:t>
            </a:r>
            <a:r>
              <a:rPr lang="en-US" sz="2400" i="1" dirty="0"/>
              <a:t>“</a:t>
            </a:r>
            <a:r>
              <a:rPr lang="en-US" sz="2400" b="1" i="1" dirty="0"/>
              <a:t>Kho </a:t>
            </a:r>
            <a:r>
              <a:rPr lang="en-US" sz="2400" b="1" i="1" dirty="0" err="1"/>
              <a:t>Tàng</a:t>
            </a:r>
            <a:r>
              <a:rPr lang="en-US" sz="2400" b="1" i="1" dirty="0"/>
              <a:t> Đức Tin</a:t>
            </a:r>
            <a:r>
              <a:rPr lang="en-US" sz="2400" i="1" dirty="0"/>
              <a:t>” </a:t>
            </a:r>
            <a:r>
              <a:rPr lang="en-US" sz="2400" dirty="0" err="1"/>
              <a:t>về</a:t>
            </a:r>
            <a:r>
              <a:rPr lang="en-US" sz="2400" dirty="0"/>
              <a:t> </a:t>
            </a:r>
            <a:r>
              <a:rPr lang="en-US" sz="2400" dirty="0" err="1"/>
              <a:t>việc</a:t>
            </a:r>
            <a:r>
              <a:rPr lang="en-US" sz="2400" dirty="0"/>
              <a:t> </a:t>
            </a:r>
            <a:r>
              <a:rPr lang="en-US" sz="2400" dirty="0" err="1"/>
              <a:t>công</a:t>
            </a:r>
            <a:r>
              <a:rPr lang="en-US" sz="2400" dirty="0"/>
              <a:t> </a:t>
            </a:r>
            <a:r>
              <a:rPr lang="en-US" sz="2400" dirty="0" err="1"/>
              <a:t>bố</a:t>
            </a:r>
            <a:r>
              <a:rPr lang="en-US" sz="2400" dirty="0"/>
              <a:t> </a:t>
            </a:r>
            <a:r>
              <a:rPr lang="en-US" sz="2400" b="1" i="1" dirty="0" err="1"/>
              <a:t>Sách</a:t>
            </a:r>
            <a:r>
              <a:rPr lang="en-US" sz="2400" b="1" i="1" dirty="0"/>
              <a:t> </a:t>
            </a:r>
            <a:r>
              <a:rPr lang="en-US" sz="2400" b="1" i="1" dirty="0" err="1"/>
              <a:t>Giáo</a:t>
            </a:r>
            <a:r>
              <a:rPr lang="en-US" sz="2400" b="1" i="1" dirty="0"/>
              <a:t> Lý </a:t>
            </a:r>
            <a:r>
              <a:rPr lang="en-US" sz="2400" b="1" i="1" dirty="0" err="1"/>
              <a:t>Của</a:t>
            </a:r>
            <a:r>
              <a:rPr lang="en-US" sz="2400" b="1" i="1" dirty="0"/>
              <a:t> </a:t>
            </a:r>
            <a:r>
              <a:rPr lang="en-US" sz="2400" b="1" i="1" dirty="0" err="1"/>
              <a:t>Hội</a:t>
            </a:r>
            <a:r>
              <a:rPr lang="en-US" sz="2400" b="1" i="1" dirty="0"/>
              <a:t> Thánh Công </a:t>
            </a:r>
            <a:r>
              <a:rPr lang="en-US" sz="2400" b="1" i="1" dirty="0" err="1"/>
              <a:t>Giáo</a:t>
            </a:r>
            <a:r>
              <a:rPr lang="en-US" sz="2400" b="1" i="1" dirty="0"/>
              <a:t> </a:t>
            </a:r>
            <a:r>
              <a:rPr lang="vi-VN" sz="2400" dirty="0">
                <a:latin typeface="Aptos" panose="020B0004020202020204" pitchFamily="34" charset="0"/>
              </a:rPr>
              <a:t>được soạn thảo tiếp sau công đồng </a:t>
            </a:r>
            <a:r>
              <a:rPr lang="vi-VN" sz="2400">
                <a:latin typeface="Aptos" panose="020B0004020202020204" pitchFamily="34" charset="0"/>
              </a:rPr>
              <a:t>Vaticanô II</a:t>
            </a:r>
            <a:r>
              <a:rPr lang="en-US" sz="2400">
                <a:latin typeface="Aptos" panose="020B0004020202020204" pitchFamily="34" charset="0"/>
              </a:rPr>
              <a:t>)</a:t>
            </a:r>
            <a:endParaRPr lang="en-US" sz="2400" dirty="0">
              <a:latin typeface="Aptos" panose="020B0004020202020204" pitchFamily="34" charset="0"/>
            </a:endParaRPr>
          </a:p>
        </p:txBody>
      </p:sp>
    </p:spTree>
    <p:extLst>
      <p:ext uri="{BB962C8B-B14F-4D97-AF65-F5344CB8AC3E}">
        <p14:creationId xmlns:p14="http://schemas.microsoft.com/office/powerpoint/2010/main" val="178538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0.04557 0.00926 L 0.83034 -0.00093 " pathEditMode="relative" rAng="0" ptsTypes="AA">
                                      <p:cBhvr>
                                        <p:cTn id="6" dur="2000" fill="hold"/>
                                        <p:tgtEl>
                                          <p:spTgt spid="4"/>
                                        </p:tgtEl>
                                        <p:attrNameLst>
                                          <p:attrName>ppt_x</p:attrName>
                                          <p:attrName>ppt_y</p:attrName>
                                        </p:attrNameLst>
                                      </p:cBhvr>
                                      <p:rCtr x="43789" y="-509"/>
                                    </p:animMotion>
                                  </p:childTnLst>
                                </p:cTn>
                              </p:par>
                            </p:childTnLst>
                          </p:cTn>
                        </p:par>
                        <p:par>
                          <p:cTn id="7" fill="hold">
                            <p:stCondLst>
                              <p:cond delay="2000"/>
                            </p:stCondLst>
                            <p:childTnLst>
                              <p:par>
                                <p:cTn id="8" presetID="8" presetClass="emph" presetSubtype="0" fill="hold" grpId="0" nodeType="afterEffect">
                                  <p:stCondLst>
                                    <p:cond delay="0"/>
                                  </p:stCondLst>
                                  <p:childTnLst>
                                    <p:animRot by="10800000">
                                      <p:cBhvr>
                                        <p:cTn id="9" dur="500" fill="hold"/>
                                        <p:tgtEl>
                                          <p:spTgt spid="5"/>
                                        </p:tgtEl>
                                        <p:attrNameLst>
                                          <p:attrName>r</p:attrName>
                                        </p:attrNameLst>
                                      </p:cBhvr>
                                    </p:animRot>
                                  </p:childTnLst>
                                </p:cTn>
                              </p:par>
                            </p:childTnLst>
                          </p:cTn>
                        </p:par>
                        <p:par>
                          <p:cTn id="10" fill="hold">
                            <p:stCondLst>
                              <p:cond delay="2500"/>
                            </p:stCondLst>
                            <p:childTnLst>
                              <p:par>
                                <p:cTn id="11" presetID="1"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par>
                          <p:cTn id="13" fill="hold">
                            <p:stCondLst>
                              <p:cond delay="2500"/>
                            </p:stCondLst>
                            <p:childTnLst>
                              <p:par>
                                <p:cTn id="14" presetID="22" presetClass="exit" presetSubtype="4" fill="hold" grpId="1" nodeType="afterEffect">
                                  <p:stCondLst>
                                    <p:cond delay="0"/>
                                  </p:stCondLst>
                                  <p:childTnLst>
                                    <p:animEffect transition="out" filter="wipe(down)">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par>
                          <p:cTn id="17" fill="hold">
                            <p:stCondLst>
                              <p:cond delay="3000"/>
                            </p:stCondLst>
                            <p:childTnLst>
                              <p:par>
                                <p:cTn id="18" presetID="22" presetClass="entr" presetSubtype="8"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par>
                          <p:cTn id="21" fill="hold">
                            <p:stCondLst>
                              <p:cond delay="3500"/>
                            </p:stCondLst>
                            <p:childTnLst>
                              <p:par>
                                <p:cTn id="22" presetID="8" presetClass="emph" presetSubtype="0" fill="hold" grpId="0" nodeType="afterEffect">
                                  <p:stCondLst>
                                    <p:cond delay="0"/>
                                  </p:stCondLst>
                                  <p:childTnLst>
                                    <p:animRot by="10800000">
                                      <p:cBhvr>
                                        <p:cTn id="23" dur="500" fill="hold"/>
                                        <p:tgtEl>
                                          <p:spTgt spid="10"/>
                                        </p:tgtEl>
                                        <p:attrNameLst>
                                          <p:attrName>r</p:attrName>
                                        </p:attrNameLst>
                                      </p:cBhvr>
                                    </p:animRot>
                                  </p:childTnLst>
                                </p:cTn>
                              </p:par>
                            </p:childTnLst>
                          </p:cTn>
                        </p:par>
                        <p:par>
                          <p:cTn id="24" fill="hold">
                            <p:stCondLst>
                              <p:cond delay="4000"/>
                            </p:stCondLst>
                            <p:childTnLst>
                              <p:par>
                                <p:cTn id="25" presetID="1"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par>
                          <p:cTn id="27" fill="hold">
                            <p:stCondLst>
                              <p:cond delay="4000"/>
                            </p:stCondLst>
                            <p:childTnLst>
                              <p:par>
                                <p:cTn id="28" presetID="22" presetClass="exit" presetSubtype="4" fill="hold" grpId="1" nodeType="afterEffect">
                                  <p:stCondLst>
                                    <p:cond delay="0"/>
                                  </p:stCondLst>
                                  <p:childTnLst>
                                    <p:animEffect transition="out" filter="wipe(down)">
                                      <p:cBhvr>
                                        <p:cTn id="29" dur="500"/>
                                        <p:tgtEl>
                                          <p:spTgt spid="10"/>
                                        </p:tgtEl>
                                      </p:cBhvr>
                                    </p:animEffect>
                                    <p:set>
                                      <p:cBhvr>
                                        <p:cTn id="30" dur="1" fill="hold">
                                          <p:stCondLst>
                                            <p:cond delay="499"/>
                                          </p:stCondLst>
                                        </p:cTn>
                                        <p:tgtEl>
                                          <p:spTgt spid="10"/>
                                        </p:tgtEl>
                                        <p:attrNameLst>
                                          <p:attrName>style.visibility</p:attrName>
                                        </p:attrNameLst>
                                      </p:cBhvr>
                                      <p:to>
                                        <p:strVal val="hidden"/>
                                      </p:to>
                                    </p:set>
                                  </p:childTnLst>
                                </p:cTn>
                              </p:par>
                            </p:childTnLst>
                          </p:cTn>
                        </p:par>
                        <p:par>
                          <p:cTn id="31" fill="hold">
                            <p:stCondLst>
                              <p:cond delay="4500"/>
                            </p:stCondLst>
                            <p:childTnLst>
                              <p:par>
                                <p:cTn id="32" presetID="2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left)">
                                      <p:cBhvr>
                                        <p:cTn id="34" dur="500"/>
                                        <p:tgtEl>
                                          <p:spTgt spid="11"/>
                                        </p:tgtEl>
                                      </p:cBhvr>
                                    </p:animEffect>
                                  </p:childTnLst>
                                </p:cTn>
                              </p:par>
                            </p:childTnLst>
                          </p:cTn>
                        </p:par>
                        <p:par>
                          <p:cTn id="35" fill="hold">
                            <p:stCondLst>
                              <p:cond delay="5000"/>
                            </p:stCondLst>
                            <p:childTnLst>
                              <p:par>
                                <p:cTn id="36" presetID="8" presetClass="emph" presetSubtype="0" fill="hold" grpId="0" nodeType="afterEffect">
                                  <p:stCondLst>
                                    <p:cond delay="0"/>
                                  </p:stCondLst>
                                  <p:childTnLst>
                                    <p:animRot by="10800000">
                                      <p:cBhvr>
                                        <p:cTn id="37" dur="500" fill="hold"/>
                                        <p:tgtEl>
                                          <p:spTgt spid="16"/>
                                        </p:tgtEl>
                                        <p:attrNameLst>
                                          <p:attrName>r</p:attrName>
                                        </p:attrNameLst>
                                      </p:cBhvr>
                                    </p:animRot>
                                  </p:childTnLst>
                                </p:cTn>
                              </p:par>
                            </p:childTnLst>
                          </p:cTn>
                        </p:par>
                        <p:par>
                          <p:cTn id="38" fill="hold">
                            <p:stCondLst>
                              <p:cond delay="5500"/>
                            </p:stCondLst>
                            <p:childTnLst>
                              <p:par>
                                <p:cTn id="39" presetID="1" presetClass="entr" presetSubtype="0"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par>
                          <p:cTn id="41" fill="hold">
                            <p:stCondLst>
                              <p:cond delay="5500"/>
                            </p:stCondLst>
                            <p:childTnLst>
                              <p:par>
                                <p:cTn id="42" presetID="22" presetClass="exit" presetSubtype="4" fill="hold" grpId="1" nodeType="afterEffect">
                                  <p:stCondLst>
                                    <p:cond delay="0"/>
                                  </p:stCondLst>
                                  <p:childTnLst>
                                    <p:animEffect transition="out" filter="wipe(down)">
                                      <p:cBhvr>
                                        <p:cTn id="43" dur="500"/>
                                        <p:tgtEl>
                                          <p:spTgt spid="16"/>
                                        </p:tgtEl>
                                      </p:cBhvr>
                                    </p:animEffect>
                                    <p:set>
                                      <p:cBhvr>
                                        <p:cTn id="44" dur="1" fill="hold">
                                          <p:stCondLst>
                                            <p:cond delay="499"/>
                                          </p:stCondLst>
                                        </p:cTn>
                                        <p:tgtEl>
                                          <p:spTgt spid="16"/>
                                        </p:tgtEl>
                                        <p:attrNameLst>
                                          <p:attrName>style.visibility</p:attrName>
                                        </p:attrNameLst>
                                      </p:cBhvr>
                                      <p:to>
                                        <p:strVal val="hidden"/>
                                      </p:to>
                                    </p:set>
                                  </p:childTnLst>
                                </p:cTn>
                              </p:par>
                            </p:childTnLst>
                          </p:cTn>
                        </p:par>
                        <p:par>
                          <p:cTn id="45" fill="hold">
                            <p:stCondLst>
                              <p:cond delay="6000"/>
                            </p:stCondLst>
                            <p:childTnLst>
                              <p:par>
                                <p:cTn id="46" presetID="22" presetClass="entr" presetSubtype="8" fill="hold" grpId="0" nodeType="after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ipe(left)">
                                      <p:cBhvr>
                                        <p:cTn id="48" dur="500"/>
                                        <p:tgtEl>
                                          <p:spTgt spid="17"/>
                                        </p:tgtEl>
                                      </p:cBhvr>
                                    </p:animEffect>
                                  </p:childTnLst>
                                </p:cTn>
                              </p:par>
                            </p:childTnLst>
                          </p:cTn>
                        </p:par>
                        <p:par>
                          <p:cTn id="49" fill="hold">
                            <p:stCondLst>
                              <p:cond delay="6500"/>
                            </p:stCondLst>
                            <p:childTnLst>
                              <p:par>
                                <p:cTn id="50" presetID="8" presetClass="emph" presetSubtype="0" fill="hold" grpId="0" nodeType="afterEffect">
                                  <p:stCondLst>
                                    <p:cond delay="0"/>
                                  </p:stCondLst>
                                  <p:childTnLst>
                                    <p:animRot by="10800000">
                                      <p:cBhvr>
                                        <p:cTn id="51" dur="500" fill="hold"/>
                                        <p:tgtEl>
                                          <p:spTgt spid="19"/>
                                        </p:tgtEl>
                                        <p:attrNameLst>
                                          <p:attrName>r</p:attrName>
                                        </p:attrNameLst>
                                      </p:cBhvr>
                                    </p:animRot>
                                  </p:childTnLst>
                                </p:cTn>
                              </p:par>
                            </p:childTnLst>
                          </p:cTn>
                        </p:par>
                        <p:par>
                          <p:cTn id="52" fill="hold">
                            <p:stCondLst>
                              <p:cond delay="7000"/>
                            </p:stCondLst>
                            <p:childTnLst>
                              <p:par>
                                <p:cTn id="53" presetID="1" presetClass="entr" presetSubtype="0" fill="hold" grpId="0" nodeType="after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par>
                          <p:cTn id="55" fill="hold">
                            <p:stCondLst>
                              <p:cond delay="7000"/>
                            </p:stCondLst>
                            <p:childTnLst>
                              <p:par>
                                <p:cTn id="56" presetID="22" presetClass="exit" presetSubtype="4" fill="hold" grpId="1" nodeType="afterEffect">
                                  <p:stCondLst>
                                    <p:cond delay="0"/>
                                  </p:stCondLst>
                                  <p:childTnLst>
                                    <p:animEffect transition="out" filter="wipe(down)">
                                      <p:cBhvr>
                                        <p:cTn id="57" dur="500"/>
                                        <p:tgtEl>
                                          <p:spTgt spid="19"/>
                                        </p:tgtEl>
                                      </p:cBhvr>
                                    </p:animEffect>
                                    <p:set>
                                      <p:cBhvr>
                                        <p:cTn id="58" dur="1" fill="hold">
                                          <p:stCondLst>
                                            <p:cond delay="499"/>
                                          </p:stCondLst>
                                        </p:cTn>
                                        <p:tgtEl>
                                          <p:spTgt spid="19"/>
                                        </p:tgtEl>
                                        <p:attrNameLst>
                                          <p:attrName>style.visibility</p:attrName>
                                        </p:attrNameLst>
                                      </p:cBhvr>
                                      <p:to>
                                        <p:strVal val="hidden"/>
                                      </p:to>
                                    </p:set>
                                  </p:childTnLst>
                                </p:cTn>
                              </p:par>
                            </p:childTnLst>
                          </p:cTn>
                        </p:par>
                        <p:par>
                          <p:cTn id="59" fill="hold">
                            <p:stCondLst>
                              <p:cond delay="7500"/>
                            </p:stCondLst>
                            <p:childTnLst>
                              <p:par>
                                <p:cTn id="60" presetID="22" presetClass="entr" presetSubtype="8" fill="hold" grpId="0" nodeType="after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xit" presetSubtype="1" fill="hold" grpId="0" nodeType="clickEffect">
                                  <p:stCondLst>
                                    <p:cond delay="0"/>
                                  </p:stCondLst>
                                  <p:childTnLst>
                                    <p:animEffect transition="out" filter="wheel(1)">
                                      <p:cBhvr>
                                        <p:cTn id="66" dur="1000"/>
                                        <p:tgtEl>
                                          <p:spTgt spid="14"/>
                                        </p:tgtEl>
                                      </p:cBhvr>
                                    </p:animEffect>
                                    <p:set>
                                      <p:cBhvr>
                                        <p:cTn id="67" dur="1" fill="hold">
                                          <p:stCondLst>
                                            <p:cond delay="999"/>
                                          </p:stCondLst>
                                        </p:cTn>
                                        <p:tgtEl>
                                          <p:spTgt spid="14"/>
                                        </p:tgtEl>
                                        <p:attrNameLst>
                                          <p:attrName>style.visibility</p:attrName>
                                        </p:attrNameLst>
                                      </p:cBhvr>
                                      <p:to>
                                        <p:strVal val="hidden"/>
                                      </p:to>
                                    </p:set>
                                  </p:childTnLst>
                                  <p:subTnLst>
                                    <p:audio>
                                      <p:cMediaNode vol="30000">
                                        <p:cTn display="0" masterRel="sameClick">
                                          <p:stCondLst>
                                            <p:cond evt="begin" delay="0">
                                              <p:tn val="65"/>
                                            </p:cond>
                                          </p:stCondLst>
                                          <p:endCondLst>
                                            <p:cond evt="onStopAudio" delay="0">
                                              <p:tgtEl>
                                                <p:sldTgt/>
                                              </p:tgtEl>
                                            </p:cond>
                                          </p:endCondLst>
                                        </p:cTn>
                                        <p:tgtEl>
                                          <p:sndTgt r:embed="rId2" name="camera.wav"/>
                                        </p:tgtEl>
                                      </p:cMediaNode>
                                    </p:audio>
                                  </p:subTnLst>
                                </p:cTn>
                              </p:par>
                            </p:childTnLst>
                          </p:cTn>
                        </p:par>
                        <p:par>
                          <p:cTn id="68" fill="hold">
                            <p:stCondLst>
                              <p:cond delay="1000"/>
                            </p:stCondLst>
                            <p:childTnLst>
                              <p:par>
                                <p:cTn id="69" presetID="21" presetClass="exit" presetSubtype="1" fill="hold" grpId="0" nodeType="afterEffect">
                                  <p:stCondLst>
                                    <p:cond delay="250"/>
                                  </p:stCondLst>
                                  <p:childTnLst>
                                    <p:animEffect transition="out" filter="wheel(1)">
                                      <p:cBhvr>
                                        <p:cTn id="70" dur="1000"/>
                                        <p:tgtEl>
                                          <p:spTgt spid="13"/>
                                        </p:tgtEl>
                                      </p:cBhvr>
                                    </p:animEffect>
                                    <p:set>
                                      <p:cBhvr>
                                        <p:cTn id="71" dur="1" fill="hold">
                                          <p:stCondLst>
                                            <p:cond delay="999"/>
                                          </p:stCondLst>
                                        </p:cTn>
                                        <p:tgtEl>
                                          <p:spTgt spid="13"/>
                                        </p:tgtEl>
                                        <p:attrNameLst>
                                          <p:attrName>style.visibility</p:attrName>
                                        </p:attrNameLst>
                                      </p:cBhvr>
                                      <p:to>
                                        <p:strVal val="hidden"/>
                                      </p:to>
                                    </p:set>
                                  </p:childTnLst>
                                  <p:subTnLst>
                                    <p:audio>
                                      <p:cMediaNode vol="30000">
                                        <p:cTn display="0" masterRel="sameClick">
                                          <p:stCondLst>
                                            <p:cond evt="begin" delay="0">
                                              <p:tn val="69"/>
                                            </p:cond>
                                          </p:stCondLst>
                                          <p:endCondLst>
                                            <p:cond evt="onStopAudio" delay="0">
                                              <p:tgtEl>
                                                <p:sldTgt/>
                                              </p:tgtEl>
                                            </p:cond>
                                          </p:endCondLst>
                                        </p:cTn>
                                        <p:tgtEl>
                                          <p:sndTgt r:embed="rId2" name="camera.wav"/>
                                        </p:tgtEl>
                                      </p:cMediaNode>
                                    </p:audio>
                                  </p:subTnLst>
                                </p:cTn>
                              </p:par>
                            </p:childTnLst>
                          </p:cTn>
                        </p:par>
                        <p:par>
                          <p:cTn id="72" fill="hold">
                            <p:stCondLst>
                              <p:cond delay="2250"/>
                            </p:stCondLst>
                            <p:childTnLst>
                              <p:par>
                                <p:cTn id="73" presetID="21" presetClass="exit" presetSubtype="1" fill="hold" grpId="0" nodeType="afterEffect">
                                  <p:stCondLst>
                                    <p:cond delay="250"/>
                                  </p:stCondLst>
                                  <p:childTnLst>
                                    <p:animEffect transition="out" filter="wheel(1)">
                                      <p:cBhvr>
                                        <p:cTn id="74" dur="1000"/>
                                        <p:tgtEl>
                                          <p:spTgt spid="12"/>
                                        </p:tgtEl>
                                      </p:cBhvr>
                                    </p:animEffect>
                                    <p:set>
                                      <p:cBhvr>
                                        <p:cTn id="75" dur="1" fill="hold">
                                          <p:stCondLst>
                                            <p:cond delay="999"/>
                                          </p:stCondLst>
                                        </p:cTn>
                                        <p:tgtEl>
                                          <p:spTgt spid="12"/>
                                        </p:tgtEl>
                                        <p:attrNameLst>
                                          <p:attrName>style.visibility</p:attrName>
                                        </p:attrNameLst>
                                      </p:cBhvr>
                                      <p:to>
                                        <p:strVal val="hidden"/>
                                      </p:to>
                                    </p:set>
                                  </p:childTnLst>
                                  <p:subTnLst>
                                    <p:audio>
                                      <p:cMediaNode vol="30000">
                                        <p:cTn display="0" masterRel="sameClick">
                                          <p:stCondLst>
                                            <p:cond evt="begin" delay="0">
                                              <p:tn val="73"/>
                                            </p:cond>
                                          </p:stCondLst>
                                          <p:endCondLst>
                                            <p:cond evt="onStopAudio" delay="0">
                                              <p:tgtEl>
                                                <p:sldTgt/>
                                              </p:tgtEl>
                                            </p:cond>
                                          </p:endCondLst>
                                        </p:cTn>
                                        <p:tgtEl>
                                          <p:sndTgt r:embed="rId2" name="camera.wav"/>
                                        </p:tgtEl>
                                      </p:cMediaNode>
                                    </p:audio>
                                  </p:subTnLst>
                                </p:cTn>
                              </p:par>
                            </p:childTnLst>
                          </p:cTn>
                        </p:par>
                        <p:par>
                          <p:cTn id="76" fill="hold">
                            <p:stCondLst>
                              <p:cond delay="3500"/>
                            </p:stCondLst>
                            <p:childTnLst>
                              <p:par>
                                <p:cTn id="77" presetID="21" presetClass="exit" presetSubtype="1" fill="hold" grpId="0" nodeType="afterEffect">
                                  <p:stCondLst>
                                    <p:cond delay="250"/>
                                  </p:stCondLst>
                                  <p:childTnLst>
                                    <p:animEffect transition="out" filter="wheel(1)">
                                      <p:cBhvr>
                                        <p:cTn id="78" dur="1000"/>
                                        <p:tgtEl>
                                          <p:spTgt spid="7"/>
                                        </p:tgtEl>
                                      </p:cBhvr>
                                    </p:animEffect>
                                    <p:set>
                                      <p:cBhvr>
                                        <p:cTn id="79" dur="1" fill="hold">
                                          <p:stCondLst>
                                            <p:cond delay="999"/>
                                          </p:stCondLst>
                                        </p:cTn>
                                        <p:tgtEl>
                                          <p:spTgt spid="7"/>
                                        </p:tgtEl>
                                        <p:attrNameLst>
                                          <p:attrName>style.visibility</p:attrName>
                                        </p:attrNameLst>
                                      </p:cBhvr>
                                      <p:to>
                                        <p:strVal val="hidden"/>
                                      </p:to>
                                    </p:set>
                                  </p:childTnLst>
                                  <p:subTnLst>
                                    <p:audio>
                                      <p:cMediaNode vol="30000">
                                        <p:cTn display="0" masterRel="sameClick">
                                          <p:stCondLst>
                                            <p:cond evt="begin" delay="0">
                                              <p:tn val="77"/>
                                            </p:cond>
                                          </p:stCondLst>
                                          <p:endCondLst>
                                            <p:cond evt="onStopAudio" delay="0">
                                              <p:tgtEl>
                                                <p:sldTgt/>
                                              </p:tgtEl>
                                            </p:cond>
                                          </p:endCondLst>
                                        </p:cTn>
                                        <p:tgtEl>
                                          <p:sndTgt r:embed="rId2" name="camera.wav"/>
                                        </p:tgtEl>
                                      </p:cMediaNode>
                                    </p:audio>
                                  </p:subTnLst>
                                </p:cTn>
                              </p:par>
                            </p:childTnLst>
                          </p:cTn>
                        </p:par>
                        <p:par>
                          <p:cTn id="80" fill="hold">
                            <p:stCondLst>
                              <p:cond delay="4750"/>
                            </p:stCondLst>
                            <p:childTnLst>
                              <p:par>
                                <p:cTn id="81" presetID="21" presetClass="exit" presetSubtype="1" fill="hold" grpId="0" nodeType="afterEffect">
                                  <p:stCondLst>
                                    <p:cond delay="250"/>
                                  </p:stCondLst>
                                  <p:childTnLst>
                                    <p:animEffect transition="out" filter="wheel(1)">
                                      <p:cBhvr>
                                        <p:cTn id="82" dur="1000"/>
                                        <p:tgtEl>
                                          <p:spTgt spid="3"/>
                                        </p:tgtEl>
                                      </p:cBhvr>
                                    </p:animEffect>
                                    <p:set>
                                      <p:cBhvr>
                                        <p:cTn id="83" dur="1" fill="hold">
                                          <p:stCondLst>
                                            <p:cond delay="999"/>
                                          </p:stCondLst>
                                        </p:cTn>
                                        <p:tgtEl>
                                          <p:spTgt spid="3"/>
                                        </p:tgtEl>
                                        <p:attrNameLst>
                                          <p:attrName>style.visibility</p:attrName>
                                        </p:attrNameLst>
                                      </p:cBhvr>
                                      <p:to>
                                        <p:strVal val="hidden"/>
                                      </p:to>
                                    </p:set>
                                  </p:childTnLst>
                                  <p:subTnLst>
                                    <p:audio>
                                      <p:cMediaNode vol="30000">
                                        <p:cTn display="0" masterRel="sameClick">
                                          <p:stCondLst>
                                            <p:cond evt="begin" delay="0">
                                              <p:tn val="81"/>
                                            </p:cond>
                                          </p:stCondLst>
                                          <p:endCondLst>
                                            <p:cond evt="onStopAudio" delay="0">
                                              <p:tgtEl>
                                                <p:sldTgt/>
                                              </p:tgtEl>
                                            </p:cond>
                                          </p:endCondLst>
                                        </p:cTn>
                                        <p:tgtEl>
                                          <p:sndTgt r:embed="rId2" name="camera.wav"/>
                                        </p:tgtEl>
                                      </p:cMediaNode>
                                    </p:audio>
                                  </p:subTnLst>
                                </p:cTn>
                              </p:par>
                            </p:childTnLst>
                          </p:cTn>
                        </p:par>
                        <p:par>
                          <p:cTn id="84" fill="hold">
                            <p:stCondLst>
                              <p:cond delay="6000"/>
                            </p:stCondLst>
                            <p:childTnLst>
                              <p:par>
                                <p:cTn id="85" presetID="50" presetClass="exit" presetSubtype="0" accel="100000" fill="hold" grpId="0" nodeType="afterEffect">
                                  <p:stCondLst>
                                    <p:cond delay="0"/>
                                  </p:stCondLst>
                                  <p:childTnLst>
                                    <p:anim calcmode="lin" valueType="num">
                                      <p:cBhvr>
                                        <p:cTn id="86" dur="500"/>
                                        <p:tgtEl>
                                          <p:spTgt spid="2"/>
                                        </p:tgtEl>
                                        <p:attrNameLst>
                                          <p:attrName>ppt_w</p:attrName>
                                        </p:attrNameLst>
                                      </p:cBhvr>
                                      <p:tavLst>
                                        <p:tav tm="0">
                                          <p:val>
                                            <p:strVal val="ppt_w"/>
                                          </p:val>
                                        </p:tav>
                                        <p:tav tm="100000">
                                          <p:val>
                                            <p:strVal val="ppt_w+.3"/>
                                          </p:val>
                                        </p:tav>
                                      </p:tavLst>
                                    </p:anim>
                                    <p:anim calcmode="lin" valueType="num">
                                      <p:cBhvr>
                                        <p:cTn id="87" dur="500"/>
                                        <p:tgtEl>
                                          <p:spTgt spid="2"/>
                                        </p:tgtEl>
                                        <p:attrNameLst>
                                          <p:attrName>ppt_h</p:attrName>
                                        </p:attrNameLst>
                                      </p:cBhvr>
                                      <p:tavLst>
                                        <p:tav tm="0">
                                          <p:val>
                                            <p:strVal val="ppt_h"/>
                                          </p:val>
                                        </p:tav>
                                        <p:tav tm="100000">
                                          <p:val>
                                            <p:strVal val="ppt_h"/>
                                          </p:val>
                                        </p:tav>
                                      </p:tavLst>
                                    </p:anim>
                                    <p:animEffect transition="out" filter="fade">
                                      <p:cBhvr>
                                        <p:cTn id="88" dur="500"/>
                                        <p:tgtEl>
                                          <p:spTgt spid="2"/>
                                        </p:tgtEl>
                                      </p:cBhvr>
                                    </p:animEffect>
                                    <p:set>
                                      <p:cBhvr>
                                        <p:cTn id="89" dur="1" fill="hold">
                                          <p:stCondLst>
                                            <p:cond delay="499"/>
                                          </p:stCondLst>
                                        </p:cTn>
                                        <p:tgtEl>
                                          <p:spTgt spid="2"/>
                                        </p:tgtEl>
                                        <p:attrNameLst>
                                          <p:attrName>style.visibility</p:attrName>
                                        </p:attrNameLst>
                                      </p:cBhvr>
                                      <p:to>
                                        <p:strVal val="hidden"/>
                                      </p:to>
                                    </p:set>
                                  </p:childTnLst>
                                  <p:subTnLst>
                                    <p:audio>
                                      <p:cMediaNode vol="30000">
                                        <p:cTn display="0" masterRel="sameClick">
                                          <p:stCondLst>
                                            <p:cond evt="begin" delay="0">
                                              <p:tn val="85"/>
                                            </p:cond>
                                          </p:stCondLst>
                                          <p:endCondLst>
                                            <p:cond evt="onStopAudio" delay="0">
                                              <p:tgtEl>
                                                <p:sldTgt/>
                                              </p:tgtEl>
                                            </p:cond>
                                          </p:endCondLst>
                                        </p:cTn>
                                        <p:tgtEl>
                                          <p:sndTgt r:embed="rId3" name="bomb.wav"/>
                                        </p:tgtEl>
                                      </p:cMediaNode>
                                    </p:audio>
                                  </p:subTnLst>
                                </p:cTn>
                              </p:par>
                            </p:childTnLst>
                          </p:cTn>
                        </p:par>
                      </p:childTnLst>
                    </p:cTn>
                  </p:par>
                  <p:par>
                    <p:cTn id="90" fill="hold">
                      <p:stCondLst>
                        <p:cond delay="indefinite"/>
                      </p:stCondLst>
                      <p:childTnLst>
                        <p:par>
                          <p:cTn id="91" fill="hold">
                            <p:stCondLst>
                              <p:cond delay="0"/>
                            </p:stCondLst>
                            <p:childTnLst>
                              <p:par>
                                <p:cTn id="92" presetID="22" presetClass="emph" presetSubtype="0" fill="hold" nodeType="clickEffect">
                                  <p:stCondLst>
                                    <p:cond delay="0"/>
                                  </p:stCondLst>
                                  <p:childTnLst>
                                    <p:animClr clrSpc="hsl" dir="cw">
                                      <p:cBhvr override="childStyle">
                                        <p:cTn id="93" dur="500" fill="hold"/>
                                        <p:tgtEl>
                                          <p:spTgt spid="17"/>
                                        </p:tgtEl>
                                        <p:attrNameLst>
                                          <p:attrName>style.color</p:attrName>
                                        </p:attrNameLst>
                                      </p:cBhvr>
                                      <p:by>
                                        <p:hsl h="-7200000" s="0" l="0"/>
                                      </p:by>
                                    </p:animClr>
                                    <p:animClr clrSpc="hsl" dir="cw">
                                      <p:cBhvr>
                                        <p:cTn id="94" dur="500" fill="hold"/>
                                        <p:tgtEl>
                                          <p:spTgt spid="17"/>
                                        </p:tgtEl>
                                        <p:attrNameLst>
                                          <p:attrName>fillcolor</p:attrName>
                                        </p:attrNameLst>
                                      </p:cBhvr>
                                      <p:by>
                                        <p:hsl h="-7200000" s="0" l="0"/>
                                      </p:by>
                                    </p:animClr>
                                    <p:animClr clrSpc="hsl" dir="cw">
                                      <p:cBhvr>
                                        <p:cTn id="95" dur="500" fill="hold"/>
                                        <p:tgtEl>
                                          <p:spTgt spid="17"/>
                                        </p:tgtEl>
                                        <p:attrNameLst>
                                          <p:attrName>stroke.color</p:attrName>
                                        </p:attrNameLst>
                                      </p:cBhvr>
                                      <p:by>
                                        <p:hsl h="-7200000" s="0" l="0"/>
                                      </p:by>
                                    </p:animClr>
                                    <p:set>
                                      <p:cBhvr>
                                        <p:cTn id="96" dur="500" fill="hold"/>
                                        <p:tgtEl>
                                          <p:spTgt spid="17"/>
                                        </p:tgtEl>
                                        <p:attrNameLst>
                                          <p:attrName>fill.type</p:attrName>
                                        </p:attrNameLst>
                                      </p:cBhvr>
                                      <p:to>
                                        <p:strVal val="solid"/>
                                      </p:to>
                                    </p:set>
                                  </p:childTnLst>
                                </p:cTn>
                              </p:par>
                              <p:par>
                                <p:cTn id="97" presetID="22" presetClass="emph" presetSubtype="0" fill="hold" grpId="1" nodeType="withEffect">
                                  <p:stCondLst>
                                    <p:cond delay="0"/>
                                  </p:stCondLst>
                                  <p:childTnLst>
                                    <p:animClr clrSpc="hsl" dir="cw">
                                      <p:cBhvr override="childStyle">
                                        <p:cTn id="98" dur="500" fill="hold"/>
                                        <p:tgtEl>
                                          <p:spTgt spid="15"/>
                                        </p:tgtEl>
                                        <p:attrNameLst>
                                          <p:attrName>style.color</p:attrName>
                                        </p:attrNameLst>
                                      </p:cBhvr>
                                      <p:by>
                                        <p:hsl h="-7200000" s="0" l="0"/>
                                      </p:by>
                                    </p:animClr>
                                    <p:animClr clrSpc="hsl" dir="cw">
                                      <p:cBhvr>
                                        <p:cTn id="99" dur="500" fill="hold"/>
                                        <p:tgtEl>
                                          <p:spTgt spid="15"/>
                                        </p:tgtEl>
                                        <p:attrNameLst>
                                          <p:attrName>fillcolor</p:attrName>
                                        </p:attrNameLst>
                                      </p:cBhvr>
                                      <p:by>
                                        <p:hsl h="-7200000" s="0" l="0"/>
                                      </p:by>
                                    </p:animClr>
                                    <p:animClr clrSpc="hsl" dir="cw">
                                      <p:cBhvr>
                                        <p:cTn id="100" dur="500" fill="hold"/>
                                        <p:tgtEl>
                                          <p:spTgt spid="15"/>
                                        </p:tgtEl>
                                        <p:attrNameLst>
                                          <p:attrName>stroke.color</p:attrName>
                                        </p:attrNameLst>
                                      </p:cBhvr>
                                      <p:by>
                                        <p:hsl h="-7200000" s="0" l="0"/>
                                      </p:by>
                                    </p:animClr>
                                    <p:set>
                                      <p:cBhvr>
                                        <p:cTn id="101" dur="500" fill="hold"/>
                                        <p:tgtEl>
                                          <p:spTgt spid="15"/>
                                        </p:tgtEl>
                                        <p:attrNameLst>
                                          <p:attrName>fill.type</p:attrName>
                                        </p:attrNameLst>
                                      </p:cBhvr>
                                      <p:to>
                                        <p:strVal val="solid"/>
                                      </p:to>
                                    </p:se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21">
                                            <p:bg/>
                                          </p:spTgt>
                                        </p:tgtEl>
                                        <p:attrNameLst>
                                          <p:attrName>style.visibility</p:attrName>
                                        </p:attrNameLst>
                                      </p:cBhvr>
                                      <p:to>
                                        <p:strVal val="visible"/>
                                      </p:to>
                                    </p:set>
                                    <p:animEffect transition="in" filter="fade">
                                      <p:cBhvr>
                                        <p:cTn id="106" dur="500"/>
                                        <p:tgtEl>
                                          <p:spTgt spid="21">
                                            <p:bg/>
                                          </p:spTgt>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21">
                                            <p:txEl>
                                              <p:pRg st="0" end="0"/>
                                            </p:txEl>
                                          </p:spTgt>
                                        </p:tgtEl>
                                        <p:attrNameLst>
                                          <p:attrName>style.visibility</p:attrName>
                                        </p:attrNameLst>
                                      </p:cBhvr>
                                      <p:to>
                                        <p:strVal val="visible"/>
                                      </p:to>
                                    </p:set>
                                    <p:animEffect transition="in" filter="fade">
                                      <p:cBhvr>
                                        <p:cTn id="109" dur="500"/>
                                        <p:tgtEl>
                                          <p:spTgt spid="21">
                                            <p:txEl>
                                              <p:pRg st="0" end="0"/>
                                            </p:txEl>
                                          </p:spTgt>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21">
                                            <p:txEl>
                                              <p:pRg st="1" end="1"/>
                                            </p:txEl>
                                          </p:spTgt>
                                        </p:tgtEl>
                                        <p:attrNameLst>
                                          <p:attrName>style.visibility</p:attrName>
                                        </p:attrNameLst>
                                      </p:cBhvr>
                                      <p:to>
                                        <p:strVal val="visible"/>
                                      </p:to>
                                    </p:set>
                                    <p:animEffect transition="in" filter="fade">
                                      <p:cBhvr>
                                        <p:cTn id="112" dur="500"/>
                                        <p:tgtEl>
                                          <p:spTgt spid="2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6" grpId="0" animBg="1"/>
      <p:bldP spid="16" grpId="1" animBg="1"/>
      <p:bldP spid="8" grpId="0" animBg="1"/>
      <p:bldP spid="18" grpId="0" animBg="1"/>
      <p:bldP spid="9" grpId="0" animBg="1"/>
      <p:bldP spid="6" grpId="0" animBg="1"/>
      <p:bldP spid="5" grpId="0" animBg="1"/>
      <p:bldP spid="5" grpId="1" animBg="1"/>
      <p:bldP spid="19" grpId="0" animBg="1"/>
      <p:bldP spid="19" grpId="1" animBg="1"/>
      <p:bldP spid="10" grpId="0" animBg="1"/>
      <p:bldP spid="10" grpId="1" animBg="1"/>
      <p:bldP spid="4" grpId="0" animBg="1"/>
      <p:bldP spid="11" grpId="0" animBg="1"/>
      <p:bldP spid="17" grpId="0" animBg="1"/>
      <p:bldP spid="20" grpId="0" animBg="1"/>
      <p:bldP spid="2" grpId="0" uiExpand="1" animBg="1"/>
      <p:bldP spid="3" grpId="0" uiExpand="1" animBg="1"/>
      <p:bldP spid="7" grpId="0" uiExpand="1" animBg="1"/>
      <p:bldP spid="12" grpId="0" uiExpand="1" animBg="1"/>
      <p:bldP spid="13" grpId="0" uiExpand="1" animBg="1"/>
      <p:bldP spid="14" grpId="0" uiExpand="1" animBg="1"/>
      <p:bldP spid="21"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lowchart: Sequential Access Storage 14">
            <a:extLst>
              <a:ext uri="{FF2B5EF4-FFF2-40B4-BE49-F238E27FC236}">
                <a16:creationId xmlns:a16="http://schemas.microsoft.com/office/drawing/2014/main" id="{4DD5E3B5-8BB2-8CB9-B595-083AE8A50D88}"/>
              </a:ext>
            </a:extLst>
          </p:cNvPr>
          <p:cNvSpPr/>
          <p:nvPr/>
        </p:nvSpPr>
        <p:spPr>
          <a:xfrm>
            <a:off x="-136730" y="4283793"/>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C</a:t>
            </a:r>
          </a:p>
        </p:txBody>
      </p:sp>
      <p:sp>
        <p:nvSpPr>
          <p:cNvPr id="16" name="Flowchart: Sequential Access Storage 15">
            <a:extLst>
              <a:ext uri="{FF2B5EF4-FFF2-40B4-BE49-F238E27FC236}">
                <a16:creationId xmlns:a16="http://schemas.microsoft.com/office/drawing/2014/main" id="{E4D7DBD5-7029-F6C5-2C54-BD42AF46A83F}"/>
              </a:ext>
            </a:extLst>
          </p:cNvPr>
          <p:cNvSpPr/>
          <p:nvPr/>
        </p:nvSpPr>
        <p:spPr>
          <a:xfrm rot="10800000">
            <a:off x="-136731" y="4284209"/>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8" name="Rectangle: Rounded Corners 7">
            <a:extLst>
              <a:ext uri="{FF2B5EF4-FFF2-40B4-BE49-F238E27FC236}">
                <a16:creationId xmlns:a16="http://schemas.microsoft.com/office/drawing/2014/main" id="{BA76A3F8-05F6-DE8F-0DA4-C4F09E471B2A}"/>
              </a:ext>
            </a:extLst>
          </p:cNvPr>
          <p:cNvSpPr/>
          <p:nvPr/>
        </p:nvSpPr>
        <p:spPr>
          <a:xfrm>
            <a:off x="918724" y="1946894"/>
            <a:ext cx="11081210" cy="1094420"/>
          </a:xfrm>
          <a:prstGeom prst="roundRect">
            <a:avLst/>
          </a:prstGeom>
          <a:solidFill>
            <a:srgbClr val="4288BC">
              <a:alpha val="6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100" dirty="0" err="1">
                <a:solidFill>
                  <a:schemeClr val="tx1"/>
                </a:solidFill>
                <a:latin typeface="Verdana" panose="020B0604030504040204" pitchFamily="34" charset="0"/>
                <a:ea typeface="Verdana" panose="020B0604030504040204" pitchFamily="34" charset="0"/>
              </a:rPr>
              <a:t>Tuyên</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xưng</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đức</a:t>
            </a:r>
            <a:r>
              <a:rPr lang="en-US" sz="3100" dirty="0">
                <a:solidFill>
                  <a:schemeClr val="tx1"/>
                </a:solidFill>
                <a:latin typeface="Verdana" panose="020B0604030504040204" pitchFamily="34" charset="0"/>
                <a:ea typeface="Verdana" panose="020B0604030504040204" pitchFamily="34" charset="0"/>
              </a:rPr>
              <a:t> tin, Kinh </a:t>
            </a:r>
            <a:r>
              <a:rPr lang="en-US" sz="3100" dirty="0" err="1">
                <a:solidFill>
                  <a:schemeClr val="tx1"/>
                </a:solidFill>
                <a:latin typeface="Verdana" panose="020B0604030504040204" pitchFamily="34" charset="0"/>
                <a:ea typeface="Verdana" panose="020B0604030504040204" pitchFamily="34" charset="0"/>
              </a:rPr>
              <a:t>nguyện</a:t>
            </a:r>
            <a:r>
              <a:rPr lang="en-US" sz="3100" dirty="0">
                <a:solidFill>
                  <a:schemeClr val="tx1"/>
                </a:solidFill>
                <a:latin typeface="Verdana" panose="020B0604030504040204" pitchFamily="34" charset="0"/>
                <a:ea typeface="Verdana" panose="020B0604030504040204" pitchFamily="34" charset="0"/>
              </a:rPr>
              <a:t> Ki-</a:t>
            </a:r>
            <a:r>
              <a:rPr lang="en-US" sz="3100" dirty="0" err="1">
                <a:solidFill>
                  <a:schemeClr val="tx1"/>
                </a:solidFill>
                <a:latin typeface="Verdana" panose="020B0604030504040204" pitchFamily="34" charset="0"/>
                <a:ea typeface="Verdana" panose="020B0604030504040204" pitchFamily="34" charset="0"/>
              </a:rPr>
              <a:t>tô</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giáo</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Cử</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hành</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mầu</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nhiệm</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Kitô</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giáo</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Đời</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sống</a:t>
            </a:r>
            <a:r>
              <a:rPr lang="en-US" sz="3100" dirty="0">
                <a:solidFill>
                  <a:schemeClr val="tx1"/>
                </a:solidFill>
                <a:latin typeface="Verdana" panose="020B0604030504040204" pitchFamily="34" charset="0"/>
                <a:ea typeface="Verdana" panose="020B0604030504040204" pitchFamily="34" charset="0"/>
              </a:rPr>
              <a:t> </a:t>
            </a:r>
            <a:r>
              <a:rPr lang="en-US" sz="3100" dirty="0" err="1">
                <a:solidFill>
                  <a:schemeClr val="tx1"/>
                </a:solidFill>
                <a:latin typeface="Verdana" panose="020B0604030504040204" pitchFamily="34" charset="0"/>
                <a:ea typeface="Verdana" panose="020B0604030504040204" pitchFamily="34" charset="0"/>
              </a:rPr>
              <a:t>trong</a:t>
            </a:r>
            <a:r>
              <a:rPr lang="en-US" sz="3100" dirty="0">
                <a:solidFill>
                  <a:schemeClr val="tx1"/>
                </a:solidFill>
                <a:latin typeface="Verdana" panose="020B0604030504040204" pitchFamily="34" charset="0"/>
                <a:ea typeface="Verdana" panose="020B0604030504040204" pitchFamily="34" charset="0"/>
              </a:rPr>
              <a:t> Chúa </a:t>
            </a:r>
            <a:r>
              <a:rPr lang="en-US" sz="3100" dirty="0" err="1">
                <a:solidFill>
                  <a:schemeClr val="tx1"/>
                </a:solidFill>
                <a:latin typeface="Verdana" panose="020B0604030504040204" pitchFamily="34" charset="0"/>
                <a:ea typeface="Verdana" panose="020B0604030504040204" pitchFamily="34" charset="0"/>
              </a:rPr>
              <a:t>Kitô</a:t>
            </a:r>
            <a:r>
              <a:rPr lang="en-US" sz="3100" dirty="0">
                <a:solidFill>
                  <a:schemeClr val="tx1"/>
                </a:solidFill>
                <a:latin typeface="Verdana" panose="020B0604030504040204" pitchFamily="34" charset="0"/>
                <a:ea typeface="Verdana" panose="020B0604030504040204" pitchFamily="34" charset="0"/>
              </a:rPr>
              <a:t>.</a:t>
            </a:r>
          </a:p>
        </p:txBody>
      </p:sp>
      <p:sp>
        <p:nvSpPr>
          <p:cNvPr id="18" name="Flowchart: Sequential Access Storage 17">
            <a:extLst>
              <a:ext uri="{FF2B5EF4-FFF2-40B4-BE49-F238E27FC236}">
                <a16:creationId xmlns:a16="http://schemas.microsoft.com/office/drawing/2014/main" id="{FF5B2DC2-F905-157C-C58A-6AEA551C7369}"/>
              </a:ext>
            </a:extLst>
          </p:cNvPr>
          <p:cNvSpPr/>
          <p:nvPr/>
        </p:nvSpPr>
        <p:spPr>
          <a:xfrm>
            <a:off x="-136730" y="5499101"/>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D</a:t>
            </a:r>
          </a:p>
        </p:txBody>
      </p:sp>
      <p:sp>
        <p:nvSpPr>
          <p:cNvPr id="9" name="Flowchart: Sequential Access Storage 8">
            <a:extLst>
              <a:ext uri="{FF2B5EF4-FFF2-40B4-BE49-F238E27FC236}">
                <a16:creationId xmlns:a16="http://schemas.microsoft.com/office/drawing/2014/main" id="{1354A518-99AC-811B-DD01-4A03366E4007}"/>
              </a:ext>
            </a:extLst>
          </p:cNvPr>
          <p:cNvSpPr/>
          <p:nvPr/>
        </p:nvSpPr>
        <p:spPr>
          <a:xfrm>
            <a:off x="-136730" y="3057129"/>
            <a:ext cx="1050376" cy="1086186"/>
          </a:xfrm>
          <a:prstGeom prst="flowChartMagneticTape">
            <a:avLst/>
          </a:prstGeom>
          <a:solidFill>
            <a:srgbClr val="71A7CE"/>
          </a:solidFill>
          <a:ln>
            <a:solidFill>
              <a:srgbClr val="6FA7C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B</a:t>
            </a:r>
          </a:p>
        </p:txBody>
      </p:sp>
      <p:sp>
        <p:nvSpPr>
          <p:cNvPr id="6" name="Flowchart: Sequential Access Storage 5">
            <a:extLst>
              <a:ext uri="{FF2B5EF4-FFF2-40B4-BE49-F238E27FC236}">
                <a16:creationId xmlns:a16="http://schemas.microsoft.com/office/drawing/2014/main" id="{4EF83F45-7633-B089-CC94-324C4AC2EB57}"/>
              </a:ext>
            </a:extLst>
          </p:cNvPr>
          <p:cNvSpPr/>
          <p:nvPr/>
        </p:nvSpPr>
        <p:spPr>
          <a:xfrm>
            <a:off x="-136730" y="1809415"/>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A</a:t>
            </a:r>
          </a:p>
        </p:txBody>
      </p:sp>
      <p:sp>
        <p:nvSpPr>
          <p:cNvPr id="5" name="Flowchart: Sequential Access Storage 4">
            <a:extLst>
              <a:ext uri="{FF2B5EF4-FFF2-40B4-BE49-F238E27FC236}">
                <a16:creationId xmlns:a16="http://schemas.microsoft.com/office/drawing/2014/main" id="{C89B41B3-44AE-CA08-23C6-59DA9E7ACD6C}"/>
              </a:ext>
            </a:extLst>
          </p:cNvPr>
          <p:cNvSpPr/>
          <p:nvPr/>
        </p:nvSpPr>
        <p:spPr>
          <a:xfrm rot="10800000">
            <a:off x="-136731" y="1809831"/>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9" name="Flowchart: Sequential Access Storage 18">
            <a:extLst>
              <a:ext uri="{FF2B5EF4-FFF2-40B4-BE49-F238E27FC236}">
                <a16:creationId xmlns:a16="http://schemas.microsoft.com/office/drawing/2014/main" id="{66A50801-DD49-B7D2-E2DD-AFC9DD2B65E4}"/>
              </a:ext>
            </a:extLst>
          </p:cNvPr>
          <p:cNvSpPr/>
          <p:nvPr/>
        </p:nvSpPr>
        <p:spPr>
          <a:xfrm rot="10800000">
            <a:off x="-136731" y="5499517"/>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0" name="Flowchart: Sequential Access Storage 9">
            <a:extLst>
              <a:ext uri="{FF2B5EF4-FFF2-40B4-BE49-F238E27FC236}">
                <a16:creationId xmlns:a16="http://schemas.microsoft.com/office/drawing/2014/main" id="{CF3B4079-2F3E-C6FB-FF91-4726A92A7A8B}"/>
              </a:ext>
            </a:extLst>
          </p:cNvPr>
          <p:cNvSpPr/>
          <p:nvPr/>
        </p:nvSpPr>
        <p:spPr>
          <a:xfrm rot="10800000">
            <a:off x="-136731" y="3057545"/>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4" name="Arrow: Pentagon 3">
            <a:extLst>
              <a:ext uri="{FF2B5EF4-FFF2-40B4-BE49-F238E27FC236}">
                <a16:creationId xmlns:a16="http://schemas.microsoft.com/office/drawing/2014/main" id="{658FAAF4-4773-19E8-7121-E3FE71215506}"/>
              </a:ext>
            </a:extLst>
          </p:cNvPr>
          <p:cNvSpPr/>
          <p:nvPr/>
        </p:nvSpPr>
        <p:spPr>
          <a:xfrm>
            <a:off x="-10421251" y="138888"/>
            <a:ext cx="10921236" cy="1498183"/>
          </a:xfrm>
          <a:prstGeom prst="homePlate">
            <a:avLst/>
          </a:prstGeom>
          <a:solidFill>
            <a:schemeClr val="tx2">
              <a:lumMod val="50000"/>
              <a:lumOff val="50000"/>
              <a:alpha val="8000"/>
            </a:schemeClr>
          </a:solidFill>
          <a:ln>
            <a:solidFill>
              <a:schemeClr val="tx2">
                <a:lumMod val="75000"/>
                <a:lumOff val="2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err="1">
                <a:solidFill>
                  <a:srgbClr val="FF0000"/>
                </a:solidFill>
                <a:latin typeface="Verdana" panose="020B0604030504040204" pitchFamily="34" charset="0"/>
                <a:ea typeface="Verdana" panose="020B0604030504040204" pitchFamily="34" charset="0"/>
              </a:rPr>
              <a:t>Câu</a:t>
            </a:r>
            <a:r>
              <a:rPr lang="en-US" sz="3200" dirty="0">
                <a:solidFill>
                  <a:srgbClr val="FF0000"/>
                </a:solidFill>
                <a:latin typeface="Verdana" panose="020B0604030504040204" pitchFamily="34" charset="0"/>
                <a:ea typeface="Verdana" panose="020B0604030504040204" pitchFamily="34" charset="0"/>
              </a:rPr>
              <a:t> 2: </a:t>
            </a:r>
            <a:r>
              <a:rPr lang="en-US" sz="3200" dirty="0" err="1">
                <a:solidFill>
                  <a:srgbClr val="FF0000"/>
                </a:solidFill>
                <a:latin typeface="Verdana" panose="020B0604030504040204" pitchFamily="34" charset="0"/>
                <a:ea typeface="Verdana" panose="020B0604030504040204" pitchFamily="34" charset="0"/>
              </a:rPr>
              <a:t>các</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phần</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của</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sách</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Giáo</a:t>
            </a:r>
            <a:r>
              <a:rPr lang="en-US" sz="3200" dirty="0">
                <a:solidFill>
                  <a:srgbClr val="FF0000"/>
                </a:solidFill>
                <a:latin typeface="Verdana" panose="020B0604030504040204" pitchFamily="34" charset="0"/>
                <a:ea typeface="Verdana" panose="020B0604030504040204" pitchFamily="34" charset="0"/>
              </a:rPr>
              <a:t> Lý Công </a:t>
            </a:r>
            <a:r>
              <a:rPr lang="en-US" sz="3200" dirty="0" err="1">
                <a:solidFill>
                  <a:srgbClr val="FF0000"/>
                </a:solidFill>
                <a:latin typeface="Verdana" panose="020B0604030504040204" pitchFamily="34" charset="0"/>
                <a:ea typeface="Verdana" panose="020B0604030504040204" pitchFamily="34" charset="0"/>
              </a:rPr>
              <a:t>giáo</a:t>
            </a:r>
            <a:r>
              <a:rPr lang="en-US" sz="3200" dirty="0">
                <a:solidFill>
                  <a:srgbClr val="FF0000"/>
                </a:solidFill>
                <a:latin typeface="Verdana" panose="020B0604030504040204" pitchFamily="34" charset="0"/>
                <a:ea typeface="Verdana" panose="020B0604030504040204" pitchFamily="34" charset="0"/>
              </a:rPr>
              <a:t> 1992 </a:t>
            </a:r>
            <a:r>
              <a:rPr lang="en-US" sz="3200" dirty="0" err="1">
                <a:solidFill>
                  <a:srgbClr val="FF0000"/>
                </a:solidFill>
                <a:latin typeface="Verdana" panose="020B0604030504040204" pitchFamily="34" charset="0"/>
                <a:ea typeface="Verdana" panose="020B0604030504040204" pitchFamily="34" charset="0"/>
              </a:rPr>
              <a:t>được</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sắp</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xếp</a:t>
            </a:r>
            <a:r>
              <a:rPr lang="en-US" sz="3200" dirty="0">
                <a:solidFill>
                  <a:srgbClr val="FF0000"/>
                </a:solidFill>
                <a:latin typeface="Verdana" panose="020B0604030504040204" pitchFamily="34" charset="0"/>
                <a:ea typeface="Verdana" panose="020B0604030504040204" pitchFamily="34" charset="0"/>
              </a:rPr>
              <a:t>:</a:t>
            </a:r>
          </a:p>
        </p:txBody>
      </p:sp>
      <p:sp>
        <p:nvSpPr>
          <p:cNvPr id="11" name="Rectangle: Rounded Corners 10">
            <a:extLst>
              <a:ext uri="{FF2B5EF4-FFF2-40B4-BE49-F238E27FC236}">
                <a16:creationId xmlns:a16="http://schemas.microsoft.com/office/drawing/2014/main" id="{4EED709E-248A-8BF4-A71E-8B44B8FC4DBB}"/>
              </a:ext>
            </a:extLst>
          </p:cNvPr>
          <p:cNvSpPr/>
          <p:nvPr/>
        </p:nvSpPr>
        <p:spPr>
          <a:xfrm>
            <a:off x="926344" y="3194608"/>
            <a:ext cx="11081210"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Kinh </a:t>
            </a:r>
            <a:r>
              <a:rPr lang="en-US" sz="3200" dirty="0" err="1">
                <a:solidFill>
                  <a:schemeClr val="tx1"/>
                </a:solidFill>
                <a:latin typeface="Verdana" panose="020B0604030504040204" pitchFamily="34" charset="0"/>
                <a:ea typeface="Verdana" panose="020B0604030504040204" pitchFamily="34" charset="0"/>
              </a:rPr>
              <a:t>nguyện</a:t>
            </a:r>
            <a:r>
              <a:rPr lang="en-US" sz="3200" dirty="0">
                <a:solidFill>
                  <a:schemeClr val="tx1"/>
                </a:solidFill>
                <a:latin typeface="Verdana" panose="020B0604030504040204" pitchFamily="34" charset="0"/>
                <a:ea typeface="Verdana" panose="020B0604030504040204" pitchFamily="34" charset="0"/>
              </a:rPr>
              <a:t> Ki-</a:t>
            </a:r>
            <a:r>
              <a:rPr lang="en-US" sz="3200" dirty="0" err="1">
                <a:solidFill>
                  <a:schemeClr val="tx1"/>
                </a:solidFill>
                <a:latin typeface="Verdana" panose="020B0604030504040204" pitchFamily="34" charset="0"/>
                <a:ea typeface="Verdana" panose="020B0604030504040204" pitchFamily="34" charset="0"/>
              </a:rPr>
              <a:t>tô</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giáo</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Cử</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hành</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mầu</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nhiệm</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Kitô</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giáo</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Đời</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sống</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trong</a:t>
            </a:r>
            <a:r>
              <a:rPr lang="en-US" sz="3200" dirty="0">
                <a:solidFill>
                  <a:schemeClr val="tx1"/>
                </a:solidFill>
                <a:latin typeface="Verdana" panose="020B0604030504040204" pitchFamily="34" charset="0"/>
                <a:ea typeface="Verdana" panose="020B0604030504040204" pitchFamily="34" charset="0"/>
              </a:rPr>
              <a:t> Chúa </a:t>
            </a:r>
            <a:r>
              <a:rPr lang="en-US" sz="3200" dirty="0" err="1">
                <a:solidFill>
                  <a:schemeClr val="tx1"/>
                </a:solidFill>
                <a:latin typeface="Verdana" panose="020B0604030504040204" pitchFamily="34" charset="0"/>
                <a:ea typeface="Verdana" panose="020B0604030504040204" pitchFamily="34" charset="0"/>
              </a:rPr>
              <a:t>Kitô</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Tuyên</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xưng</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đức</a:t>
            </a:r>
            <a:r>
              <a:rPr lang="en-US" sz="3200" dirty="0">
                <a:solidFill>
                  <a:schemeClr val="tx1"/>
                </a:solidFill>
                <a:latin typeface="Verdana" panose="020B0604030504040204" pitchFamily="34" charset="0"/>
                <a:ea typeface="Verdana" panose="020B0604030504040204" pitchFamily="34" charset="0"/>
              </a:rPr>
              <a:t> tin.</a:t>
            </a:r>
          </a:p>
        </p:txBody>
      </p:sp>
      <p:sp>
        <p:nvSpPr>
          <p:cNvPr id="17" name="Rectangle: Rounded Corners 16">
            <a:extLst>
              <a:ext uri="{FF2B5EF4-FFF2-40B4-BE49-F238E27FC236}">
                <a16:creationId xmlns:a16="http://schemas.microsoft.com/office/drawing/2014/main" id="{9A09824B-6496-1F32-6CAA-77F9D9CBDED5}"/>
              </a:ext>
            </a:extLst>
          </p:cNvPr>
          <p:cNvSpPr/>
          <p:nvPr/>
        </p:nvSpPr>
        <p:spPr>
          <a:xfrm>
            <a:off x="926344" y="4421272"/>
            <a:ext cx="11081210"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err="1">
                <a:solidFill>
                  <a:schemeClr val="tx1"/>
                </a:solidFill>
                <a:latin typeface="Verdana" panose="020B0604030504040204" pitchFamily="34" charset="0"/>
                <a:ea typeface="Verdana" panose="020B0604030504040204" pitchFamily="34" charset="0"/>
              </a:rPr>
              <a:t>Tuyên</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xưng</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đức</a:t>
            </a:r>
            <a:r>
              <a:rPr lang="en-US" sz="3200" dirty="0">
                <a:solidFill>
                  <a:schemeClr val="tx1"/>
                </a:solidFill>
                <a:latin typeface="Verdana" panose="020B0604030504040204" pitchFamily="34" charset="0"/>
                <a:ea typeface="Verdana" panose="020B0604030504040204" pitchFamily="34" charset="0"/>
              </a:rPr>
              <a:t> tin, </a:t>
            </a:r>
            <a:r>
              <a:rPr lang="en-US" sz="3200" dirty="0" err="1">
                <a:solidFill>
                  <a:schemeClr val="tx1"/>
                </a:solidFill>
                <a:latin typeface="Verdana" panose="020B0604030504040204" pitchFamily="34" charset="0"/>
                <a:ea typeface="Verdana" panose="020B0604030504040204" pitchFamily="34" charset="0"/>
              </a:rPr>
              <a:t>Cử</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hành</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mầu</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nhiệm</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Kitô</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giáo</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Đời</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sống</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trong</a:t>
            </a:r>
            <a:r>
              <a:rPr lang="en-US" sz="3200" dirty="0">
                <a:solidFill>
                  <a:schemeClr val="tx1"/>
                </a:solidFill>
                <a:latin typeface="Verdana" panose="020B0604030504040204" pitchFamily="34" charset="0"/>
                <a:ea typeface="Verdana" panose="020B0604030504040204" pitchFamily="34" charset="0"/>
              </a:rPr>
              <a:t> Chúa </a:t>
            </a:r>
            <a:r>
              <a:rPr lang="en-US" sz="3200" dirty="0" err="1">
                <a:solidFill>
                  <a:schemeClr val="tx1"/>
                </a:solidFill>
                <a:latin typeface="Verdana" panose="020B0604030504040204" pitchFamily="34" charset="0"/>
                <a:ea typeface="Verdana" panose="020B0604030504040204" pitchFamily="34" charset="0"/>
              </a:rPr>
              <a:t>Kitô</a:t>
            </a:r>
            <a:r>
              <a:rPr lang="en-US" sz="3200" dirty="0">
                <a:solidFill>
                  <a:schemeClr val="tx1"/>
                </a:solidFill>
                <a:latin typeface="Verdana" panose="020B0604030504040204" pitchFamily="34" charset="0"/>
                <a:ea typeface="Verdana" panose="020B0604030504040204" pitchFamily="34" charset="0"/>
              </a:rPr>
              <a:t>, Kinh </a:t>
            </a:r>
            <a:r>
              <a:rPr lang="en-US" sz="3200" dirty="0" err="1">
                <a:solidFill>
                  <a:schemeClr val="tx1"/>
                </a:solidFill>
                <a:latin typeface="Verdana" panose="020B0604030504040204" pitchFamily="34" charset="0"/>
                <a:ea typeface="Verdana" panose="020B0604030504040204" pitchFamily="34" charset="0"/>
              </a:rPr>
              <a:t>nguyện</a:t>
            </a:r>
            <a:r>
              <a:rPr lang="en-US" sz="3200" dirty="0">
                <a:solidFill>
                  <a:schemeClr val="tx1"/>
                </a:solidFill>
                <a:latin typeface="Verdana" panose="020B0604030504040204" pitchFamily="34" charset="0"/>
                <a:ea typeface="Verdana" panose="020B0604030504040204" pitchFamily="34" charset="0"/>
              </a:rPr>
              <a:t> Ki-</a:t>
            </a:r>
            <a:r>
              <a:rPr lang="en-US" sz="3200" dirty="0" err="1">
                <a:solidFill>
                  <a:schemeClr val="tx1"/>
                </a:solidFill>
                <a:latin typeface="Verdana" panose="020B0604030504040204" pitchFamily="34" charset="0"/>
                <a:ea typeface="Verdana" panose="020B0604030504040204" pitchFamily="34" charset="0"/>
              </a:rPr>
              <a:t>tô</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giáo</a:t>
            </a:r>
            <a:r>
              <a:rPr lang="en-US" sz="3200" dirty="0">
                <a:solidFill>
                  <a:schemeClr val="tx1"/>
                </a:solidFill>
                <a:latin typeface="Verdana" panose="020B0604030504040204" pitchFamily="34" charset="0"/>
                <a:ea typeface="Verdana" panose="020B0604030504040204" pitchFamily="34" charset="0"/>
              </a:rPr>
              <a:t>.</a:t>
            </a:r>
          </a:p>
        </p:txBody>
      </p:sp>
      <p:sp>
        <p:nvSpPr>
          <p:cNvPr id="20" name="Rectangle: Rounded Corners 19">
            <a:extLst>
              <a:ext uri="{FF2B5EF4-FFF2-40B4-BE49-F238E27FC236}">
                <a16:creationId xmlns:a16="http://schemas.microsoft.com/office/drawing/2014/main" id="{6CB481A0-9008-07A6-8058-4F22CFC376D6}"/>
              </a:ext>
            </a:extLst>
          </p:cNvPr>
          <p:cNvSpPr/>
          <p:nvPr/>
        </p:nvSpPr>
        <p:spPr>
          <a:xfrm>
            <a:off x="926344" y="5636580"/>
            <a:ext cx="11073590"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err="1">
                <a:solidFill>
                  <a:schemeClr val="tx1"/>
                </a:solidFill>
                <a:latin typeface="Verdana" panose="020B0604030504040204" pitchFamily="34" charset="0"/>
                <a:ea typeface="Verdana" panose="020B0604030504040204" pitchFamily="34" charset="0"/>
              </a:rPr>
              <a:t>Cử</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hành</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mầu</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nhiệm</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Kitô</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giáo</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Tuyên</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xưng</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đức</a:t>
            </a:r>
            <a:r>
              <a:rPr lang="en-US" sz="3200" dirty="0">
                <a:solidFill>
                  <a:schemeClr val="tx1"/>
                </a:solidFill>
                <a:latin typeface="Verdana" panose="020B0604030504040204" pitchFamily="34" charset="0"/>
                <a:ea typeface="Verdana" panose="020B0604030504040204" pitchFamily="34" charset="0"/>
              </a:rPr>
              <a:t> tin, </a:t>
            </a:r>
            <a:r>
              <a:rPr lang="en-US" sz="3200" dirty="0" err="1">
                <a:solidFill>
                  <a:schemeClr val="tx1"/>
                </a:solidFill>
                <a:latin typeface="Verdana" panose="020B0604030504040204" pitchFamily="34" charset="0"/>
                <a:ea typeface="Verdana" panose="020B0604030504040204" pitchFamily="34" charset="0"/>
              </a:rPr>
              <a:t>Đời</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sống</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trong</a:t>
            </a:r>
            <a:r>
              <a:rPr lang="en-US" sz="3200" dirty="0">
                <a:solidFill>
                  <a:schemeClr val="tx1"/>
                </a:solidFill>
                <a:latin typeface="Verdana" panose="020B0604030504040204" pitchFamily="34" charset="0"/>
                <a:ea typeface="Verdana" panose="020B0604030504040204" pitchFamily="34" charset="0"/>
              </a:rPr>
              <a:t> Chúa </a:t>
            </a:r>
            <a:r>
              <a:rPr lang="en-US" sz="3200" dirty="0" err="1">
                <a:solidFill>
                  <a:schemeClr val="tx1"/>
                </a:solidFill>
                <a:latin typeface="Verdana" panose="020B0604030504040204" pitchFamily="34" charset="0"/>
                <a:ea typeface="Verdana" panose="020B0604030504040204" pitchFamily="34" charset="0"/>
              </a:rPr>
              <a:t>Kitô</a:t>
            </a:r>
            <a:r>
              <a:rPr lang="en-US" sz="3200" dirty="0">
                <a:solidFill>
                  <a:schemeClr val="tx1"/>
                </a:solidFill>
                <a:latin typeface="Verdana" panose="020B0604030504040204" pitchFamily="34" charset="0"/>
                <a:ea typeface="Verdana" panose="020B0604030504040204" pitchFamily="34" charset="0"/>
              </a:rPr>
              <a:t>, Kinh </a:t>
            </a:r>
            <a:r>
              <a:rPr lang="en-US" sz="3200" dirty="0" err="1">
                <a:solidFill>
                  <a:schemeClr val="tx1"/>
                </a:solidFill>
                <a:latin typeface="Verdana" panose="020B0604030504040204" pitchFamily="34" charset="0"/>
                <a:ea typeface="Verdana" panose="020B0604030504040204" pitchFamily="34" charset="0"/>
              </a:rPr>
              <a:t>nguyện</a:t>
            </a:r>
            <a:r>
              <a:rPr lang="en-US" sz="3200" dirty="0">
                <a:solidFill>
                  <a:schemeClr val="tx1"/>
                </a:solidFill>
                <a:latin typeface="Verdana" panose="020B0604030504040204" pitchFamily="34" charset="0"/>
                <a:ea typeface="Verdana" panose="020B0604030504040204" pitchFamily="34" charset="0"/>
              </a:rPr>
              <a:t> Ki-</a:t>
            </a:r>
            <a:r>
              <a:rPr lang="en-US" sz="3200" dirty="0" err="1">
                <a:solidFill>
                  <a:schemeClr val="tx1"/>
                </a:solidFill>
                <a:latin typeface="Verdana" panose="020B0604030504040204" pitchFamily="34" charset="0"/>
                <a:ea typeface="Verdana" panose="020B0604030504040204" pitchFamily="34" charset="0"/>
              </a:rPr>
              <a:t>tô</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giáo</a:t>
            </a:r>
            <a:r>
              <a:rPr lang="en-US" sz="3200" dirty="0">
                <a:solidFill>
                  <a:schemeClr val="tx1"/>
                </a:solidFill>
                <a:latin typeface="Verdana" panose="020B0604030504040204" pitchFamily="34" charset="0"/>
                <a:ea typeface="Verdana" panose="020B0604030504040204" pitchFamily="34" charset="0"/>
              </a:rPr>
              <a:t>.</a:t>
            </a:r>
          </a:p>
        </p:txBody>
      </p:sp>
      <p:sp>
        <p:nvSpPr>
          <p:cNvPr id="2" name="Flowchart: Connector 1">
            <a:extLst>
              <a:ext uri="{FF2B5EF4-FFF2-40B4-BE49-F238E27FC236}">
                <a16:creationId xmlns:a16="http://schemas.microsoft.com/office/drawing/2014/main" id="{DAEE7CDA-2BAD-FA91-E51A-071EA1BDDB80}"/>
              </a:ext>
            </a:extLst>
          </p:cNvPr>
          <p:cNvSpPr/>
          <p:nvPr/>
        </p:nvSpPr>
        <p:spPr>
          <a:xfrm>
            <a:off x="10867092" y="5939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0</a:t>
            </a:r>
          </a:p>
        </p:txBody>
      </p:sp>
      <p:sp>
        <p:nvSpPr>
          <p:cNvPr id="3" name="Flowchart: Connector 2">
            <a:extLst>
              <a:ext uri="{FF2B5EF4-FFF2-40B4-BE49-F238E27FC236}">
                <a16:creationId xmlns:a16="http://schemas.microsoft.com/office/drawing/2014/main" id="{87A74057-7E30-E9B5-1F6F-DA60B5675322}"/>
              </a:ext>
            </a:extLst>
          </p:cNvPr>
          <p:cNvSpPr/>
          <p:nvPr/>
        </p:nvSpPr>
        <p:spPr>
          <a:xfrm>
            <a:off x="10867092" y="5939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1</a:t>
            </a:r>
          </a:p>
        </p:txBody>
      </p:sp>
      <p:sp>
        <p:nvSpPr>
          <p:cNvPr id="7" name="Flowchart: Connector 6">
            <a:extLst>
              <a:ext uri="{FF2B5EF4-FFF2-40B4-BE49-F238E27FC236}">
                <a16:creationId xmlns:a16="http://schemas.microsoft.com/office/drawing/2014/main" id="{57BD5524-4211-18A5-EA5C-0353EC8FFBC3}"/>
              </a:ext>
            </a:extLst>
          </p:cNvPr>
          <p:cNvSpPr/>
          <p:nvPr/>
        </p:nvSpPr>
        <p:spPr>
          <a:xfrm>
            <a:off x="10867092" y="5939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2</a:t>
            </a:r>
          </a:p>
        </p:txBody>
      </p:sp>
      <p:sp>
        <p:nvSpPr>
          <p:cNvPr id="12" name="Flowchart: Connector 11">
            <a:extLst>
              <a:ext uri="{FF2B5EF4-FFF2-40B4-BE49-F238E27FC236}">
                <a16:creationId xmlns:a16="http://schemas.microsoft.com/office/drawing/2014/main" id="{602D770B-339F-4783-56B4-6196DFAB3873}"/>
              </a:ext>
            </a:extLst>
          </p:cNvPr>
          <p:cNvSpPr/>
          <p:nvPr/>
        </p:nvSpPr>
        <p:spPr>
          <a:xfrm>
            <a:off x="10867092" y="5939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3</a:t>
            </a:r>
          </a:p>
        </p:txBody>
      </p:sp>
      <p:sp>
        <p:nvSpPr>
          <p:cNvPr id="13" name="Flowchart: Connector 12">
            <a:extLst>
              <a:ext uri="{FF2B5EF4-FFF2-40B4-BE49-F238E27FC236}">
                <a16:creationId xmlns:a16="http://schemas.microsoft.com/office/drawing/2014/main" id="{B6B1BD4E-1687-D281-EB78-1F3EC4D6C08F}"/>
              </a:ext>
            </a:extLst>
          </p:cNvPr>
          <p:cNvSpPr/>
          <p:nvPr/>
        </p:nvSpPr>
        <p:spPr>
          <a:xfrm>
            <a:off x="10867092" y="5939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4</a:t>
            </a:r>
          </a:p>
        </p:txBody>
      </p:sp>
      <p:sp>
        <p:nvSpPr>
          <p:cNvPr id="14" name="Flowchart: Connector 13">
            <a:extLst>
              <a:ext uri="{FF2B5EF4-FFF2-40B4-BE49-F238E27FC236}">
                <a16:creationId xmlns:a16="http://schemas.microsoft.com/office/drawing/2014/main" id="{C66E0A1B-2E02-7CF6-4CBC-040EF7FDBF4D}"/>
              </a:ext>
            </a:extLst>
          </p:cNvPr>
          <p:cNvSpPr/>
          <p:nvPr/>
        </p:nvSpPr>
        <p:spPr>
          <a:xfrm>
            <a:off x="10867092" y="593954"/>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5</a:t>
            </a:r>
          </a:p>
        </p:txBody>
      </p:sp>
    </p:spTree>
    <p:extLst>
      <p:ext uri="{BB962C8B-B14F-4D97-AF65-F5344CB8AC3E}">
        <p14:creationId xmlns:p14="http://schemas.microsoft.com/office/powerpoint/2010/main" val="609753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1.04167E-6 1.85185E-6 L 0.86042 -0.0088 " pathEditMode="relative" rAng="0" ptsTypes="AA">
                                      <p:cBhvr>
                                        <p:cTn id="6" dur="2000" fill="hold"/>
                                        <p:tgtEl>
                                          <p:spTgt spid="4"/>
                                        </p:tgtEl>
                                        <p:attrNameLst>
                                          <p:attrName>ppt_x</p:attrName>
                                          <p:attrName>ppt_y</p:attrName>
                                        </p:attrNameLst>
                                      </p:cBhvr>
                                      <p:rCtr x="43021" y="-440"/>
                                    </p:animMotion>
                                  </p:childTnLst>
                                </p:cTn>
                              </p:par>
                            </p:childTnLst>
                          </p:cTn>
                        </p:par>
                        <p:par>
                          <p:cTn id="7" fill="hold">
                            <p:stCondLst>
                              <p:cond delay="2000"/>
                            </p:stCondLst>
                            <p:childTnLst>
                              <p:par>
                                <p:cTn id="8" presetID="8" presetClass="emph" presetSubtype="0" fill="hold" grpId="0" nodeType="afterEffect">
                                  <p:stCondLst>
                                    <p:cond delay="0"/>
                                  </p:stCondLst>
                                  <p:childTnLst>
                                    <p:animRot by="10800000">
                                      <p:cBhvr>
                                        <p:cTn id="9" dur="500" fill="hold"/>
                                        <p:tgtEl>
                                          <p:spTgt spid="5"/>
                                        </p:tgtEl>
                                        <p:attrNameLst>
                                          <p:attrName>r</p:attrName>
                                        </p:attrNameLst>
                                      </p:cBhvr>
                                    </p:animRot>
                                  </p:childTnLst>
                                </p:cTn>
                              </p:par>
                            </p:childTnLst>
                          </p:cTn>
                        </p:par>
                        <p:par>
                          <p:cTn id="10" fill="hold">
                            <p:stCondLst>
                              <p:cond delay="2500"/>
                            </p:stCondLst>
                            <p:childTnLst>
                              <p:par>
                                <p:cTn id="11" presetID="1"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par>
                          <p:cTn id="13" fill="hold">
                            <p:stCondLst>
                              <p:cond delay="2500"/>
                            </p:stCondLst>
                            <p:childTnLst>
                              <p:par>
                                <p:cTn id="14" presetID="22" presetClass="exit" presetSubtype="4" fill="hold" grpId="1" nodeType="afterEffect">
                                  <p:stCondLst>
                                    <p:cond delay="0"/>
                                  </p:stCondLst>
                                  <p:childTnLst>
                                    <p:animEffect transition="out" filter="wipe(down)">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par>
                          <p:cTn id="17" fill="hold">
                            <p:stCondLst>
                              <p:cond delay="3000"/>
                            </p:stCondLst>
                            <p:childTnLst>
                              <p:par>
                                <p:cTn id="18" presetID="22" presetClass="entr" presetSubtype="8"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par>
                          <p:cTn id="21" fill="hold">
                            <p:stCondLst>
                              <p:cond delay="3500"/>
                            </p:stCondLst>
                            <p:childTnLst>
                              <p:par>
                                <p:cTn id="22" presetID="8" presetClass="emph" presetSubtype="0" fill="hold" grpId="0" nodeType="afterEffect">
                                  <p:stCondLst>
                                    <p:cond delay="0"/>
                                  </p:stCondLst>
                                  <p:childTnLst>
                                    <p:animRot by="10800000">
                                      <p:cBhvr>
                                        <p:cTn id="23" dur="500" fill="hold"/>
                                        <p:tgtEl>
                                          <p:spTgt spid="10"/>
                                        </p:tgtEl>
                                        <p:attrNameLst>
                                          <p:attrName>r</p:attrName>
                                        </p:attrNameLst>
                                      </p:cBhvr>
                                    </p:animRot>
                                  </p:childTnLst>
                                </p:cTn>
                              </p:par>
                            </p:childTnLst>
                          </p:cTn>
                        </p:par>
                        <p:par>
                          <p:cTn id="24" fill="hold">
                            <p:stCondLst>
                              <p:cond delay="4000"/>
                            </p:stCondLst>
                            <p:childTnLst>
                              <p:par>
                                <p:cTn id="25" presetID="1"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par>
                          <p:cTn id="27" fill="hold">
                            <p:stCondLst>
                              <p:cond delay="4000"/>
                            </p:stCondLst>
                            <p:childTnLst>
                              <p:par>
                                <p:cTn id="28" presetID="22" presetClass="exit" presetSubtype="4" fill="hold" grpId="1" nodeType="afterEffect">
                                  <p:stCondLst>
                                    <p:cond delay="0"/>
                                  </p:stCondLst>
                                  <p:childTnLst>
                                    <p:animEffect transition="out" filter="wipe(down)">
                                      <p:cBhvr>
                                        <p:cTn id="29" dur="500"/>
                                        <p:tgtEl>
                                          <p:spTgt spid="10"/>
                                        </p:tgtEl>
                                      </p:cBhvr>
                                    </p:animEffect>
                                    <p:set>
                                      <p:cBhvr>
                                        <p:cTn id="30" dur="1" fill="hold">
                                          <p:stCondLst>
                                            <p:cond delay="499"/>
                                          </p:stCondLst>
                                        </p:cTn>
                                        <p:tgtEl>
                                          <p:spTgt spid="10"/>
                                        </p:tgtEl>
                                        <p:attrNameLst>
                                          <p:attrName>style.visibility</p:attrName>
                                        </p:attrNameLst>
                                      </p:cBhvr>
                                      <p:to>
                                        <p:strVal val="hidden"/>
                                      </p:to>
                                    </p:set>
                                  </p:childTnLst>
                                </p:cTn>
                              </p:par>
                            </p:childTnLst>
                          </p:cTn>
                        </p:par>
                        <p:par>
                          <p:cTn id="31" fill="hold">
                            <p:stCondLst>
                              <p:cond delay="4500"/>
                            </p:stCondLst>
                            <p:childTnLst>
                              <p:par>
                                <p:cTn id="32" presetID="2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left)">
                                      <p:cBhvr>
                                        <p:cTn id="34" dur="500"/>
                                        <p:tgtEl>
                                          <p:spTgt spid="11"/>
                                        </p:tgtEl>
                                      </p:cBhvr>
                                    </p:animEffect>
                                  </p:childTnLst>
                                </p:cTn>
                              </p:par>
                            </p:childTnLst>
                          </p:cTn>
                        </p:par>
                        <p:par>
                          <p:cTn id="35" fill="hold">
                            <p:stCondLst>
                              <p:cond delay="5000"/>
                            </p:stCondLst>
                            <p:childTnLst>
                              <p:par>
                                <p:cTn id="36" presetID="8" presetClass="emph" presetSubtype="0" fill="hold" grpId="0" nodeType="afterEffect">
                                  <p:stCondLst>
                                    <p:cond delay="0"/>
                                  </p:stCondLst>
                                  <p:childTnLst>
                                    <p:animRot by="10800000">
                                      <p:cBhvr>
                                        <p:cTn id="37" dur="500" fill="hold"/>
                                        <p:tgtEl>
                                          <p:spTgt spid="16"/>
                                        </p:tgtEl>
                                        <p:attrNameLst>
                                          <p:attrName>r</p:attrName>
                                        </p:attrNameLst>
                                      </p:cBhvr>
                                    </p:animRot>
                                  </p:childTnLst>
                                </p:cTn>
                              </p:par>
                            </p:childTnLst>
                          </p:cTn>
                        </p:par>
                        <p:par>
                          <p:cTn id="38" fill="hold">
                            <p:stCondLst>
                              <p:cond delay="5500"/>
                            </p:stCondLst>
                            <p:childTnLst>
                              <p:par>
                                <p:cTn id="39" presetID="1" presetClass="entr" presetSubtype="0"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par>
                          <p:cTn id="41" fill="hold">
                            <p:stCondLst>
                              <p:cond delay="5500"/>
                            </p:stCondLst>
                            <p:childTnLst>
                              <p:par>
                                <p:cTn id="42" presetID="22" presetClass="exit" presetSubtype="4" fill="hold" grpId="1" nodeType="afterEffect">
                                  <p:stCondLst>
                                    <p:cond delay="0"/>
                                  </p:stCondLst>
                                  <p:childTnLst>
                                    <p:animEffect transition="out" filter="wipe(down)">
                                      <p:cBhvr>
                                        <p:cTn id="43" dur="500"/>
                                        <p:tgtEl>
                                          <p:spTgt spid="16"/>
                                        </p:tgtEl>
                                      </p:cBhvr>
                                    </p:animEffect>
                                    <p:set>
                                      <p:cBhvr>
                                        <p:cTn id="44" dur="1" fill="hold">
                                          <p:stCondLst>
                                            <p:cond delay="499"/>
                                          </p:stCondLst>
                                        </p:cTn>
                                        <p:tgtEl>
                                          <p:spTgt spid="16"/>
                                        </p:tgtEl>
                                        <p:attrNameLst>
                                          <p:attrName>style.visibility</p:attrName>
                                        </p:attrNameLst>
                                      </p:cBhvr>
                                      <p:to>
                                        <p:strVal val="hidden"/>
                                      </p:to>
                                    </p:set>
                                  </p:childTnLst>
                                </p:cTn>
                              </p:par>
                            </p:childTnLst>
                          </p:cTn>
                        </p:par>
                        <p:par>
                          <p:cTn id="45" fill="hold">
                            <p:stCondLst>
                              <p:cond delay="6000"/>
                            </p:stCondLst>
                            <p:childTnLst>
                              <p:par>
                                <p:cTn id="46" presetID="22" presetClass="entr" presetSubtype="8" fill="hold" grpId="0" nodeType="after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ipe(left)">
                                      <p:cBhvr>
                                        <p:cTn id="48" dur="500"/>
                                        <p:tgtEl>
                                          <p:spTgt spid="17"/>
                                        </p:tgtEl>
                                      </p:cBhvr>
                                    </p:animEffect>
                                  </p:childTnLst>
                                </p:cTn>
                              </p:par>
                            </p:childTnLst>
                          </p:cTn>
                        </p:par>
                        <p:par>
                          <p:cTn id="49" fill="hold">
                            <p:stCondLst>
                              <p:cond delay="6500"/>
                            </p:stCondLst>
                            <p:childTnLst>
                              <p:par>
                                <p:cTn id="50" presetID="8" presetClass="emph" presetSubtype="0" fill="hold" grpId="0" nodeType="afterEffect">
                                  <p:stCondLst>
                                    <p:cond delay="0"/>
                                  </p:stCondLst>
                                  <p:childTnLst>
                                    <p:animRot by="10800000">
                                      <p:cBhvr>
                                        <p:cTn id="51" dur="500" fill="hold"/>
                                        <p:tgtEl>
                                          <p:spTgt spid="19"/>
                                        </p:tgtEl>
                                        <p:attrNameLst>
                                          <p:attrName>r</p:attrName>
                                        </p:attrNameLst>
                                      </p:cBhvr>
                                    </p:animRot>
                                  </p:childTnLst>
                                </p:cTn>
                              </p:par>
                            </p:childTnLst>
                          </p:cTn>
                        </p:par>
                        <p:par>
                          <p:cTn id="52" fill="hold">
                            <p:stCondLst>
                              <p:cond delay="7000"/>
                            </p:stCondLst>
                            <p:childTnLst>
                              <p:par>
                                <p:cTn id="53" presetID="1" presetClass="entr" presetSubtype="0" fill="hold" grpId="0" nodeType="after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par>
                          <p:cTn id="55" fill="hold">
                            <p:stCondLst>
                              <p:cond delay="7000"/>
                            </p:stCondLst>
                            <p:childTnLst>
                              <p:par>
                                <p:cTn id="56" presetID="22" presetClass="exit" presetSubtype="4" fill="hold" grpId="1" nodeType="afterEffect">
                                  <p:stCondLst>
                                    <p:cond delay="0"/>
                                  </p:stCondLst>
                                  <p:childTnLst>
                                    <p:animEffect transition="out" filter="wipe(down)">
                                      <p:cBhvr>
                                        <p:cTn id="57" dur="500"/>
                                        <p:tgtEl>
                                          <p:spTgt spid="19"/>
                                        </p:tgtEl>
                                      </p:cBhvr>
                                    </p:animEffect>
                                    <p:set>
                                      <p:cBhvr>
                                        <p:cTn id="58" dur="1" fill="hold">
                                          <p:stCondLst>
                                            <p:cond delay="499"/>
                                          </p:stCondLst>
                                        </p:cTn>
                                        <p:tgtEl>
                                          <p:spTgt spid="19"/>
                                        </p:tgtEl>
                                        <p:attrNameLst>
                                          <p:attrName>style.visibility</p:attrName>
                                        </p:attrNameLst>
                                      </p:cBhvr>
                                      <p:to>
                                        <p:strVal val="hidden"/>
                                      </p:to>
                                    </p:set>
                                  </p:childTnLst>
                                </p:cTn>
                              </p:par>
                            </p:childTnLst>
                          </p:cTn>
                        </p:par>
                        <p:par>
                          <p:cTn id="59" fill="hold">
                            <p:stCondLst>
                              <p:cond delay="7500"/>
                            </p:stCondLst>
                            <p:childTnLst>
                              <p:par>
                                <p:cTn id="60" presetID="22" presetClass="entr" presetSubtype="8" fill="hold" grpId="0" nodeType="after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xit" presetSubtype="1" fill="hold" grpId="0" nodeType="clickEffect">
                                  <p:stCondLst>
                                    <p:cond delay="0"/>
                                  </p:stCondLst>
                                  <p:childTnLst>
                                    <p:animEffect transition="out" filter="wheel(1)">
                                      <p:cBhvr>
                                        <p:cTn id="66" dur="1000"/>
                                        <p:tgtEl>
                                          <p:spTgt spid="14"/>
                                        </p:tgtEl>
                                      </p:cBhvr>
                                    </p:animEffect>
                                    <p:set>
                                      <p:cBhvr>
                                        <p:cTn id="67" dur="1" fill="hold">
                                          <p:stCondLst>
                                            <p:cond delay="999"/>
                                          </p:stCondLst>
                                        </p:cTn>
                                        <p:tgtEl>
                                          <p:spTgt spid="14"/>
                                        </p:tgtEl>
                                        <p:attrNameLst>
                                          <p:attrName>style.visibility</p:attrName>
                                        </p:attrNameLst>
                                      </p:cBhvr>
                                      <p:to>
                                        <p:strVal val="hidden"/>
                                      </p:to>
                                    </p:set>
                                  </p:childTnLst>
                                  <p:subTnLst>
                                    <p:audio>
                                      <p:cMediaNode vol="30000">
                                        <p:cTn display="0" masterRel="sameClick">
                                          <p:stCondLst>
                                            <p:cond evt="begin" delay="0">
                                              <p:tn val="65"/>
                                            </p:cond>
                                          </p:stCondLst>
                                          <p:endCondLst>
                                            <p:cond evt="onStopAudio" delay="0">
                                              <p:tgtEl>
                                                <p:sldTgt/>
                                              </p:tgtEl>
                                            </p:cond>
                                          </p:endCondLst>
                                        </p:cTn>
                                        <p:tgtEl>
                                          <p:sndTgt r:embed="rId2" name="camera.wav"/>
                                        </p:tgtEl>
                                      </p:cMediaNode>
                                    </p:audio>
                                  </p:subTnLst>
                                </p:cTn>
                              </p:par>
                            </p:childTnLst>
                          </p:cTn>
                        </p:par>
                        <p:par>
                          <p:cTn id="68" fill="hold">
                            <p:stCondLst>
                              <p:cond delay="1000"/>
                            </p:stCondLst>
                            <p:childTnLst>
                              <p:par>
                                <p:cTn id="69" presetID="21" presetClass="exit" presetSubtype="1" fill="hold" grpId="0" nodeType="afterEffect">
                                  <p:stCondLst>
                                    <p:cond delay="250"/>
                                  </p:stCondLst>
                                  <p:childTnLst>
                                    <p:animEffect transition="out" filter="wheel(1)">
                                      <p:cBhvr>
                                        <p:cTn id="70" dur="1000"/>
                                        <p:tgtEl>
                                          <p:spTgt spid="13"/>
                                        </p:tgtEl>
                                      </p:cBhvr>
                                    </p:animEffect>
                                    <p:set>
                                      <p:cBhvr>
                                        <p:cTn id="71" dur="1" fill="hold">
                                          <p:stCondLst>
                                            <p:cond delay="999"/>
                                          </p:stCondLst>
                                        </p:cTn>
                                        <p:tgtEl>
                                          <p:spTgt spid="13"/>
                                        </p:tgtEl>
                                        <p:attrNameLst>
                                          <p:attrName>style.visibility</p:attrName>
                                        </p:attrNameLst>
                                      </p:cBhvr>
                                      <p:to>
                                        <p:strVal val="hidden"/>
                                      </p:to>
                                    </p:set>
                                  </p:childTnLst>
                                  <p:subTnLst>
                                    <p:audio>
                                      <p:cMediaNode vol="30000">
                                        <p:cTn display="0" masterRel="sameClick">
                                          <p:stCondLst>
                                            <p:cond evt="begin" delay="0">
                                              <p:tn val="69"/>
                                            </p:cond>
                                          </p:stCondLst>
                                          <p:endCondLst>
                                            <p:cond evt="onStopAudio" delay="0">
                                              <p:tgtEl>
                                                <p:sldTgt/>
                                              </p:tgtEl>
                                            </p:cond>
                                          </p:endCondLst>
                                        </p:cTn>
                                        <p:tgtEl>
                                          <p:sndTgt r:embed="rId2" name="camera.wav"/>
                                        </p:tgtEl>
                                      </p:cMediaNode>
                                    </p:audio>
                                  </p:subTnLst>
                                </p:cTn>
                              </p:par>
                            </p:childTnLst>
                          </p:cTn>
                        </p:par>
                        <p:par>
                          <p:cTn id="72" fill="hold">
                            <p:stCondLst>
                              <p:cond delay="2250"/>
                            </p:stCondLst>
                            <p:childTnLst>
                              <p:par>
                                <p:cTn id="73" presetID="21" presetClass="exit" presetSubtype="1" fill="hold" grpId="0" nodeType="afterEffect">
                                  <p:stCondLst>
                                    <p:cond delay="250"/>
                                  </p:stCondLst>
                                  <p:childTnLst>
                                    <p:animEffect transition="out" filter="wheel(1)">
                                      <p:cBhvr>
                                        <p:cTn id="74" dur="1000"/>
                                        <p:tgtEl>
                                          <p:spTgt spid="12"/>
                                        </p:tgtEl>
                                      </p:cBhvr>
                                    </p:animEffect>
                                    <p:set>
                                      <p:cBhvr>
                                        <p:cTn id="75" dur="1" fill="hold">
                                          <p:stCondLst>
                                            <p:cond delay="999"/>
                                          </p:stCondLst>
                                        </p:cTn>
                                        <p:tgtEl>
                                          <p:spTgt spid="12"/>
                                        </p:tgtEl>
                                        <p:attrNameLst>
                                          <p:attrName>style.visibility</p:attrName>
                                        </p:attrNameLst>
                                      </p:cBhvr>
                                      <p:to>
                                        <p:strVal val="hidden"/>
                                      </p:to>
                                    </p:set>
                                  </p:childTnLst>
                                  <p:subTnLst>
                                    <p:audio>
                                      <p:cMediaNode vol="30000">
                                        <p:cTn display="0" masterRel="sameClick">
                                          <p:stCondLst>
                                            <p:cond evt="begin" delay="0">
                                              <p:tn val="73"/>
                                            </p:cond>
                                          </p:stCondLst>
                                          <p:endCondLst>
                                            <p:cond evt="onStopAudio" delay="0">
                                              <p:tgtEl>
                                                <p:sldTgt/>
                                              </p:tgtEl>
                                            </p:cond>
                                          </p:endCondLst>
                                        </p:cTn>
                                        <p:tgtEl>
                                          <p:sndTgt r:embed="rId2" name="camera.wav"/>
                                        </p:tgtEl>
                                      </p:cMediaNode>
                                    </p:audio>
                                  </p:subTnLst>
                                </p:cTn>
                              </p:par>
                            </p:childTnLst>
                          </p:cTn>
                        </p:par>
                        <p:par>
                          <p:cTn id="76" fill="hold">
                            <p:stCondLst>
                              <p:cond delay="3500"/>
                            </p:stCondLst>
                            <p:childTnLst>
                              <p:par>
                                <p:cTn id="77" presetID="21" presetClass="exit" presetSubtype="1" fill="hold" grpId="0" nodeType="afterEffect">
                                  <p:stCondLst>
                                    <p:cond delay="250"/>
                                  </p:stCondLst>
                                  <p:childTnLst>
                                    <p:animEffect transition="out" filter="wheel(1)">
                                      <p:cBhvr>
                                        <p:cTn id="78" dur="1000"/>
                                        <p:tgtEl>
                                          <p:spTgt spid="7"/>
                                        </p:tgtEl>
                                      </p:cBhvr>
                                    </p:animEffect>
                                    <p:set>
                                      <p:cBhvr>
                                        <p:cTn id="79" dur="1" fill="hold">
                                          <p:stCondLst>
                                            <p:cond delay="999"/>
                                          </p:stCondLst>
                                        </p:cTn>
                                        <p:tgtEl>
                                          <p:spTgt spid="7"/>
                                        </p:tgtEl>
                                        <p:attrNameLst>
                                          <p:attrName>style.visibility</p:attrName>
                                        </p:attrNameLst>
                                      </p:cBhvr>
                                      <p:to>
                                        <p:strVal val="hidden"/>
                                      </p:to>
                                    </p:set>
                                  </p:childTnLst>
                                  <p:subTnLst>
                                    <p:audio>
                                      <p:cMediaNode vol="30000">
                                        <p:cTn display="0" masterRel="sameClick">
                                          <p:stCondLst>
                                            <p:cond evt="begin" delay="0">
                                              <p:tn val="77"/>
                                            </p:cond>
                                          </p:stCondLst>
                                          <p:endCondLst>
                                            <p:cond evt="onStopAudio" delay="0">
                                              <p:tgtEl>
                                                <p:sldTgt/>
                                              </p:tgtEl>
                                            </p:cond>
                                          </p:endCondLst>
                                        </p:cTn>
                                        <p:tgtEl>
                                          <p:sndTgt r:embed="rId2" name="camera.wav"/>
                                        </p:tgtEl>
                                      </p:cMediaNode>
                                    </p:audio>
                                  </p:subTnLst>
                                </p:cTn>
                              </p:par>
                            </p:childTnLst>
                          </p:cTn>
                        </p:par>
                        <p:par>
                          <p:cTn id="80" fill="hold">
                            <p:stCondLst>
                              <p:cond delay="4750"/>
                            </p:stCondLst>
                            <p:childTnLst>
                              <p:par>
                                <p:cTn id="81" presetID="21" presetClass="exit" presetSubtype="1" fill="hold" grpId="0" nodeType="afterEffect">
                                  <p:stCondLst>
                                    <p:cond delay="250"/>
                                  </p:stCondLst>
                                  <p:childTnLst>
                                    <p:animEffect transition="out" filter="wheel(1)">
                                      <p:cBhvr>
                                        <p:cTn id="82" dur="1000"/>
                                        <p:tgtEl>
                                          <p:spTgt spid="3"/>
                                        </p:tgtEl>
                                      </p:cBhvr>
                                    </p:animEffect>
                                    <p:set>
                                      <p:cBhvr>
                                        <p:cTn id="83" dur="1" fill="hold">
                                          <p:stCondLst>
                                            <p:cond delay="999"/>
                                          </p:stCondLst>
                                        </p:cTn>
                                        <p:tgtEl>
                                          <p:spTgt spid="3"/>
                                        </p:tgtEl>
                                        <p:attrNameLst>
                                          <p:attrName>style.visibility</p:attrName>
                                        </p:attrNameLst>
                                      </p:cBhvr>
                                      <p:to>
                                        <p:strVal val="hidden"/>
                                      </p:to>
                                    </p:set>
                                  </p:childTnLst>
                                  <p:subTnLst>
                                    <p:audio>
                                      <p:cMediaNode vol="30000">
                                        <p:cTn display="0" masterRel="sameClick">
                                          <p:stCondLst>
                                            <p:cond evt="begin" delay="0">
                                              <p:tn val="81"/>
                                            </p:cond>
                                          </p:stCondLst>
                                          <p:endCondLst>
                                            <p:cond evt="onStopAudio" delay="0">
                                              <p:tgtEl>
                                                <p:sldTgt/>
                                              </p:tgtEl>
                                            </p:cond>
                                          </p:endCondLst>
                                        </p:cTn>
                                        <p:tgtEl>
                                          <p:sndTgt r:embed="rId2" name="camera.wav"/>
                                        </p:tgtEl>
                                      </p:cMediaNode>
                                    </p:audio>
                                  </p:subTnLst>
                                </p:cTn>
                              </p:par>
                            </p:childTnLst>
                          </p:cTn>
                        </p:par>
                        <p:par>
                          <p:cTn id="84" fill="hold">
                            <p:stCondLst>
                              <p:cond delay="6000"/>
                            </p:stCondLst>
                            <p:childTnLst>
                              <p:par>
                                <p:cTn id="85" presetID="50" presetClass="exit" presetSubtype="0" accel="100000" fill="hold" grpId="0" nodeType="afterEffect">
                                  <p:stCondLst>
                                    <p:cond delay="0"/>
                                  </p:stCondLst>
                                  <p:childTnLst>
                                    <p:anim calcmode="lin" valueType="num">
                                      <p:cBhvr>
                                        <p:cTn id="86" dur="500"/>
                                        <p:tgtEl>
                                          <p:spTgt spid="2"/>
                                        </p:tgtEl>
                                        <p:attrNameLst>
                                          <p:attrName>ppt_w</p:attrName>
                                        </p:attrNameLst>
                                      </p:cBhvr>
                                      <p:tavLst>
                                        <p:tav tm="0">
                                          <p:val>
                                            <p:strVal val="ppt_w"/>
                                          </p:val>
                                        </p:tav>
                                        <p:tav tm="100000">
                                          <p:val>
                                            <p:strVal val="ppt_w+.3"/>
                                          </p:val>
                                        </p:tav>
                                      </p:tavLst>
                                    </p:anim>
                                    <p:anim calcmode="lin" valueType="num">
                                      <p:cBhvr>
                                        <p:cTn id="87" dur="500"/>
                                        <p:tgtEl>
                                          <p:spTgt spid="2"/>
                                        </p:tgtEl>
                                        <p:attrNameLst>
                                          <p:attrName>ppt_h</p:attrName>
                                        </p:attrNameLst>
                                      </p:cBhvr>
                                      <p:tavLst>
                                        <p:tav tm="0">
                                          <p:val>
                                            <p:strVal val="ppt_h"/>
                                          </p:val>
                                        </p:tav>
                                        <p:tav tm="100000">
                                          <p:val>
                                            <p:strVal val="ppt_h"/>
                                          </p:val>
                                        </p:tav>
                                      </p:tavLst>
                                    </p:anim>
                                    <p:animEffect transition="out" filter="fade">
                                      <p:cBhvr>
                                        <p:cTn id="88" dur="500"/>
                                        <p:tgtEl>
                                          <p:spTgt spid="2"/>
                                        </p:tgtEl>
                                      </p:cBhvr>
                                    </p:animEffect>
                                    <p:set>
                                      <p:cBhvr>
                                        <p:cTn id="89" dur="1" fill="hold">
                                          <p:stCondLst>
                                            <p:cond delay="499"/>
                                          </p:stCondLst>
                                        </p:cTn>
                                        <p:tgtEl>
                                          <p:spTgt spid="2"/>
                                        </p:tgtEl>
                                        <p:attrNameLst>
                                          <p:attrName>style.visibility</p:attrName>
                                        </p:attrNameLst>
                                      </p:cBhvr>
                                      <p:to>
                                        <p:strVal val="hidden"/>
                                      </p:to>
                                    </p:set>
                                  </p:childTnLst>
                                  <p:subTnLst>
                                    <p:audio>
                                      <p:cMediaNode vol="30000">
                                        <p:cTn display="0" masterRel="sameClick">
                                          <p:stCondLst>
                                            <p:cond evt="begin" delay="0">
                                              <p:tn val="85"/>
                                            </p:cond>
                                          </p:stCondLst>
                                          <p:endCondLst>
                                            <p:cond evt="onStopAudio" delay="0">
                                              <p:tgtEl>
                                                <p:sldTgt/>
                                              </p:tgtEl>
                                            </p:cond>
                                          </p:endCondLst>
                                        </p:cTn>
                                        <p:tgtEl>
                                          <p:sndTgt r:embed="rId3" name="bomb.wav"/>
                                        </p:tgtEl>
                                      </p:cMediaNode>
                                    </p:audio>
                                  </p:subTnLst>
                                </p:cTn>
                              </p:par>
                            </p:childTnLst>
                          </p:cTn>
                        </p:par>
                      </p:childTnLst>
                    </p:cTn>
                  </p:par>
                  <p:par>
                    <p:cTn id="90" fill="hold">
                      <p:stCondLst>
                        <p:cond delay="indefinite"/>
                      </p:stCondLst>
                      <p:childTnLst>
                        <p:par>
                          <p:cTn id="91" fill="hold">
                            <p:stCondLst>
                              <p:cond delay="0"/>
                            </p:stCondLst>
                            <p:childTnLst>
                              <p:par>
                                <p:cTn id="92" presetID="22" presetClass="emph" presetSubtype="0" fill="hold" grpId="1" nodeType="clickEffect">
                                  <p:stCondLst>
                                    <p:cond delay="0"/>
                                  </p:stCondLst>
                                  <p:childTnLst>
                                    <p:animClr clrSpc="hsl" dir="cw">
                                      <p:cBhvr override="childStyle">
                                        <p:cTn id="93" dur="500" fill="hold"/>
                                        <p:tgtEl>
                                          <p:spTgt spid="15"/>
                                        </p:tgtEl>
                                        <p:attrNameLst>
                                          <p:attrName>style.color</p:attrName>
                                        </p:attrNameLst>
                                      </p:cBhvr>
                                      <p:by>
                                        <p:hsl h="-7200000" s="0" l="0"/>
                                      </p:by>
                                    </p:animClr>
                                    <p:animClr clrSpc="hsl" dir="cw">
                                      <p:cBhvr>
                                        <p:cTn id="94" dur="500" fill="hold"/>
                                        <p:tgtEl>
                                          <p:spTgt spid="15"/>
                                        </p:tgtEl>
                                        <p:attrNameLst>
                                          <p:attrName>fillcolor</p:attrName>
                                        </p:attrNameLst>
                                      </p:cBhvr>
                                      <p:by>
                                        <p:hsl h="-7200000" s="0" l="0"/>
                                      </p:by>
                                    </p:animClr>
                                    <p:animClr clrSpc="hsl" dir="cw">
                                      <p:cBhvr>
                                        <p:cTn id="95" dur="500" fill="hold"/>
                                        <p:tgtEl>
                                          <p:spTgt spid="15"/>
                                        </p:tgtEl>
                                        <p:attrNameLst>
                                          <p:attrName>stroke.color</p:attrName>
                                        </p:attrNameLst>
                                      </p:cBhvr>
                                      <p:by>
                                        <p:hsl h="-7200000" s="0" l="0"/>
                                      </p:by>
                                    </p:animClr>
                                    <p:set>
                                      <p:cBhvr>
                                        <p:cTn id="96" dur="500" fill="hold"/>
                                        <p:tgtEl>
                                          <p:spTgt spid="15"/>
                                        </p:tgtEl>
                                        <p:attrNameLst>
                                          <p:attrName>fill.type</p:attrName>
                                        </p:attrNameLst>
                                      </p:cBhvr>
                                      <p:to>
                                        <p:strVal val="solid"/>
                                      </p:to>
                                    </p:set>
                                  </p:childTnLst>
                                </p:cTn>
                              </p:par>
                              <p:par>
                                <p:cTn id="97" presetID="22" presetClass="emph" presetSubtype="0" fill="hold" grpId="1" nodeType="withEffect">
                                  <p:stCondLst>
                                    <p:cond delay="0"/>
                                  </p:stCondLst>
                                  <p:childTnLst>
                                    <p:animClr clrSpc="hsl" dir="cw">
                                      <p:cBhvr override="childStyle">
                                        <p:cTn id="98" dur="500" fill="hold"/>
                                        <p:tgtEl>
                                          <p:spTgt spid="17"/>
                                        </p:tgtEl>
                                        <p:attrNameLst>
                                          <p:attrName>style.color</p:attrName>
                                        </p:attrNameLst>
                                      </p:cBhvr>
                                      <p:by>
                                        <p:hsl h="-7200000" s="0" l="0"/>
                                      </p:by>
                                    </p:animClr>
                                    <p:animClr clrSpc="hsl" dir="cw">
                                      <p:cBhvr>
                                        <p:cTn id="99" dur="500" fill="hold"/>
                                        <p:tgtEl>
                                          <p:spTgt spid="17"/>
                                        </p:tgtEl>
                                        <p:attrNameLst>
                                          <p:attrName>fillcolor</p:attrName>
                                        </p:attrNameLst>
                                      </p:cBhvr>
                                      <p:by>
                                        <p:hsl h="-7200000" s="0" l="0"/>
                                      </p:by>
                                    </p:animClr>
                                    <p:animClr clrSpc="hsl" dir="cw">
                                      <p:cBhvr>
                                        <p:cTn id="100" dur="500" fill="hold"/>
                                        <p:tgtEl>
                                          <p:spTgt spid="17"/>
                                        </p:tgtEl>
                                        <p:attrNameLst>
                                          <p:attrName>stroke.color</p:attrName>
                                        </p:attrNameLst>
                                      </p:cBhvr>
                                      <p:by>
                                        <p:hsl h="-7200000" s="0" l="0"/>
                                      </p:by>
                                    </p:animClr>
                                    <p:set>
                                      <p:cBhvr>
                                        <p:cTn id="101" dur="500" fill="hold"/>
                                        <p:tgtEl>
                                          <p:spTgt spid="1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6" grpId="0" animBg="1"/>
      <p:bldP spid="16" grpId="1" animBg="1"/>
      <p:bldP spid="8" grpId="0" animBg="1"/>
      <p:bldP spid="18" grpId="0" animBg="1"/>
      <p:bldP spid="9" grpId="0" animBg="1"/>
      <p:bldP spid="6" grpId="0" animBg="1"/>
      <p:bldP spid="5" grpId="0" animBg="1"/>
      <p:bldP spid="5" grpId="1" animBg="1"/>
      <p:bldP spid="19" grpId="0" animBg="1"/>
      <p:bldP spid="19" grpId="1" animBg="1"/>
      <p:bldP spid="10" grpId="0" animBg="1"/>
      <p:bldP spid="10" grpId="1" animBg="1"/>
      <p:bldP spid="4" grpId="0" animBg="1"/>
      <p:bldP spid="11" grpId="0" animBg="1"/>
      <p:bldP spid="17" grpId="0" animBg="1"/>
      <p:bldP spid="17" grpId="1" animBg="1"/>
      <p:bldP spid="20" grpId="0" animBg="1"/>
      <p:bldP spid="2" grpId="0" uiExpand="1" animBg="1"/>
      <p:bldP spid="3" grpId="0" uiExpand="1" animBg="1"/>
      <p:bldP spid="7" grpId="0" uiExpand="1" animBg="1"/>
      <p:bldP spid="12" grpId="0" uiExpand="1" animBg="1"/>
      <p:bldP spid="13" grpId="0" uiExpand="1" animBg="1"/>
      <p:bldP spid="14" grpId="0" uiExpan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31E62D-EDEF-67B6-D4F9-E04E183D4B02}"/>
              </a:ext>
            </a:extLst>
          </p:cNvPr>
          <p:cNvSpPr>
            <a:spLocks noGrp="1"/>
          </p:cNvSpPr>
          <p:nvPr>
            <p:ph idx="1"/>
          </p:nvPr>
        </p:nvSpPr>
        <p:spPr>
          <a:xfrm>
            <a:off x="841828" y="275771"/>
            <a:ext cx="10511971" cy="6328229"/>
          </a:xfrm>
        </p:spPr>
        <p:txBody>
          <a:bodyPr>
            <a:normAutofit/>
          </a:bodyPr>
          <a:lstStyle/>
          <a:p>
            <a:pPr algn="just">
              <a:lnSpc>
                <a:spcPct val="120000"/>
              </a:lnSpc>
              <a:buFontTx/>
              <a:buChar char="-"/>
            </a:pPr>
            <a:r>
              <a:rPr lang="vi-VN" dirty="0"/>
              <a:t>Nội dung </a:t>
            </a:r>
            <a:r>
              <a:rPr lang="en-US" dirty="0" err="1"/>
              <a:t>được</a:t>
            </a:r>
            <a:r>
              <a:rPr lang="en-US" dirty="0"/>
              <a:t> chia </a:t>
            </a:r>
            <a:r>
              <a:rPr lang="vi-VN" dirty="0"/>
              <a:t>thành bốn phần: </a:t>
            </a:r>
            <a:endParaRPr lang="en-US" dirty="0"/>
          </a:p>
          <a:p>
            <a:pPr marL="0" indent="0" algn="just">
              <a:lnSpc>
                <a:spcPct val="120000"/>
              </a:lnSpc>
              <a:buNone/>
            </a:pPr>
            <a:r>
              <a:rPr lang="en-US" i="1" dirty="0"/>
              <a:t>+ </a:t>
            </a:r>
            <a:r>
              <a:rPr lang="vi-VN" i="1" dirty="0"/>
              <a:t>Kinh Tin Kính</a:t>
            </a:r>
            <a:r>
              <a:rPr lang="en-US" i="1" dirty="0"/>
              <a:t> (</a:t>
            </a:r>
            <a:r>
              <a:rPr lang="en-US" i="1" dirty="0" err="1"/>
              <a:t>Tuyên</a:t>
            </a:r>
            <a:r>
              <a:rPr lang="en-US" i="1" dirty="0"/>
              <a:t> </a:t>
            </a:r>
            <a:r>
              <a:rPr lang="en-US" i="1" dirty="0" err="1"/>
              <a:t>Xưng</a:t>
            </a:r>
            <a:r>
              <a:rPr lang="en-US" i="1" dirty="0"/>
              <a:t> </a:t>
            </a:r>
            <a:r>
              <a:rPr lang="en-US" i="1" dirty="0" err="1"/>
              <a:t>Đức</a:t>
            </a:r>
            <a:r>
              <a:rPr lang="en-US" i="1" dirty="0"/>
              <a:t> Tin)</a:t>
            </a:r>
            <a:endParaRPr lang="en-US" dirty="0"/>
          </a:p>
          <a:p>
            <a:pPr marL="0" indent="0" algn="just">
              <a:lnSpc>
                <a:spcPct val="120000"/>
              </a:lnSpc>
              <a:buNone/>
            </a:pPr>
            <a:r>
              <a:rPr lang="en-US" i="1" dirty="0"/>
              <a:t>+ </a:t>
            </a:r>
            <a:r>
              <a:rPr lang="vi-VN" i="1" dirty="0"/>
              <a:t>Phụng vụ thánh</a:t>
            </a:r>
            <a:r>
              <a:rPr lang="vi-VN" dirty="0"/>
              <a:t>, đứng đầu là các bí tích</a:t>
            </a:r>
            <a:r>
              <a:rPr lang="en-US" dirty="0"/>
              <a:t> (</a:t>
            </a:r>
            <a:r>
              <a:rPr lang="en-US" dirty="0" err="1"/>
              <a:t>cử</a:t>
            </a:r>
            <a:r>
              <a:rPr lang="en-US" dirty="0"/>
              <a:t> </a:t>
            </a:r>
            <a:r>
              <a:rPr lang="en-US" dirty="0" err="1"/>
              <a:t>hành</a:t>
            </a:r>
            <a:r>
              <a:rPr lang="en-US" dirty="0"/>
              <a:t> </a:t>
            </a:r>
            <a:r>
              <a:rPr lang="en-US" dirty="0" err="1"/>
              <a:t>Mầu</a:t>
            </a:r>
            <a:r>
              <a:rPr lang="en-US" dirty="0"/>
              <a:t> </a:t>
            </a:r>
            <a:r>
              <a:rPr lang="en-US" dirty="0" err="1"/>
              <a:t>Nhiệm</a:t>
            </a:r>
            <a:r>
              <a:rPr lang="en-US" dirty="0"/>
              <a:t> </a:t>
            </a:r>
            <a:r>
              <a:rPr lang="en-US" dirty="0" err="1"/>
              <a:t>Kitô</a:t>
            </a:r>
            <a:r>
              <a:rPr lang="en-US" dirty="0"/>
              <a:t> </a:t>
            </a:r>
            <a:r>
              <a:rPr lang="en-US" dirty="0" err="1"/>
              <a:t>giáo</a:t>
            </a:r>
            <a:r>
              <a:rPr lang="en-US" dirty="0"/>
              <a:t>)</a:t>
            </a:r>
          </a:p>
          <a:p>
            <a:pPr marL="0" indent="0" algn="just">
              <a:lnSpc>
                <a:spcPct val="120000"/>
              </a:lnSpc>
              <a:buNone/>
            </a:pPr>
            <a:r>
              <a:rPr lang="en-US" i="1" dirty="0"/>
              <a:t>+ </a:t>
            </a:r>
            <a:r>
              <a:rPr lang="vi-VN" i="1" dirty="0"/>
              <a:t>Luân lý Kitô Giáo</a:t>
            </a:r>
            <a:r>
              <a:rPr lang="vi-VN" dirty="0"/>
              <a:t>, được trình bày dựa trên Mười Điều Răn</a:t>
            </a:r>
            <a:r>
              <a:rPr lang="en-US" dirty="0"/>
              <a:t> (</a:t>
            </a:r>
            <a:r>
              <a:rPr lang="en-US" dirty="0" err="1"/>
              <a:t>đời</a:t>
            </a:r>
            <a:r>
              <a:rPr lang="en-US" dirty="0"/>
              <a:t> </a:t>
            </a:r>
            <a:r>
              <a:rPr lang="en-US" dirty="0" err="1"/>
              <a:t>sống</a:t>
            </a:r>
            <a:r>
              <a:rPr lang="en-US" dirty="0"/>
              <a:t> </a:t>
            </a:r>
            <a:r>
              <a:rPr lang="en-US" dirty="0" err="1"/>
              <a:t>trong</a:t>
            </a:r>
            <a:r>
              <a:rPr lang="en-US" dirty="0"/>
              <a:t> </a:t>
            </a:r>
            <a:r>
              <a:rPr lang="en-US" dirty="0" err="1"/>
              <a:t>Chúa</a:t>
            </a:r>
            <a:r>
              <a:rPr lang="en-US" dirty="0"/>
              <a:t> </a:t>
            </a:r>
            <a:r>
              <a:rPr lang="en-US" dirty="0" err="1"/>
              <a:t>Kitô</a:t>
            </a:r>
            <a:r>
              <a:rPr lang="en-US" dirty="0"/>
              <a:t>)</a:t>
            </a:r>
          </a:p>
          <a:p>
            <a:pPr marL="0" indent="0" algn="just">
              <a:lnSpc>
                <a:spcPct val="120000"/>
              </a:lnSpc>
              <a:buNone/>
            </a:pPr>
            <a:r>
              <a:rPr lang="en-US" i="1" dirty="0"/>
              <a:t>+ </a:t>
            </a:r>
            <a:r>
              <a:rPr lang="vi-VN" i="1" dirty="0"/>
              <a:t>Kinh nguyện Kitô Giáo</a:t>
            </a:r>
            <a:r>
              <a:rPr lang="vi-VN" dirty="0"/>
              <a:t>. </a:t>
            </a:r>
            <a:endParaRPr lang="en-US" dirty="0"/>
          </a:p>
          <a:p>
            <a:pPr marL="0" indent="0" algn="just">
              <a:lnSpc>
                <a:spcPct val="120000"/>
              </a:lnSpc>
              <a:buNone/>
            </a:pPr>
            <a:r>
              <a:rPr lang="en-US" dirty="0"/>
              <a:t>(X. </a:t>
            </a:r>
            <a:r>
              <a:rPr lang="en-US" i="1" dirty="0" err="1"/>
              <a:t>phân</a:t>
            </a:r>
            <a:r>
              <a:rPr lang="en-US" i="1" dirty="0"/>
              <a:t> chia </a:t>
            </a:r>
            <a:r>
              <a:rPr lang="en-US" i="1" dirty="0" err="1"/>
              <a:t>đề</a:t>
            </a:r>
            <a:r>
              <a:rPr lang="en-US" i="1" dirty="0"/>
              <a:t> </a:t>
            </a:r>
            <a:r>
              <a:rPr lang="en-US" i="1" dirty="0" err="1"/>
              <a:t>mục</a:t>
            </a:r>
            <a:r>
              <a:rPr lang="en-US" i="1" dirty="0"/>
              <a:t>,</a:t>
            </a:r>
            <a:r>
              <a:rPr lang="en-US" dirty="0"/>
              <a:t> </a:t>
            </a:r>
            <a:r>
              <a:rPr lang="en-US" dirty="0" err="1"/>
              <a:t>tông</a:t>
            </a:r>
            <a:r>
              <a:rPr lang="en-US" dirty="0"/>
              <a:t> </a:t>
            </a:r>
            <a:r>
              <a:rPr lang="en-US" dirty="0" err="1"/>
              <a:t>hiến</a:t>
            </a:r>
            <a:r>
              <a:rPr lang="en-US" dirty="0"/>
              <a:t> </a:t>
            </a:r>
            <a:r>
              <a:rPr lang="en-US" i="1" dirty="0"/>
              <a:t>“</a:t>
            </a:r>
            <a:r>
              <a:rPr lang="en-US" b="1" i="1" dirty="0"/>
              <a:t>Kho </a:t>
            </a:r>
            <a:r>
              <a:rPr lang="en-US" b="1" i="1" dirty="0" err="1"/>
              <a:t>Tàng</a:t>
            </a:r>
            <a:r>
              <a:rPr lang="en-US" b="1" i="1" dirty="0"/>
              <a:t> Đức Tin</a:t>
            </a:r>
            <a:r>
              <a:rPr lang="en-US" i="1" dirty="0"/>
              <a:t>” </a:t>
            </a:r>
            <a:r>
              <a:rPr lang="en-US" dirty="0" err="1"/>
              <a:t>về</a:t>
            </a:r>
            <a:r>
              <a:rPr lang="en-US" dirty="0"/>
              <a:t> </a:t>
            </a:r>
            <a:r>
              <a:rPr lang="en-US" dirty="0" err="1"/>
              <a:t>việc</a:t>
            </a:r>
            <a:r>
              <a:rPr lang="en-US" dirty="0"/>
              <a:t> </a:t>
            </a:r>
            <a:r>
              <a:rPr lang="en-US" dirty="0" err="1"/>
              <a:t>công</a:t>
            </a:r>
            <a:r>
              <a:rPr lang="en-US" dirty="0"/>
              <a:t> </a:t>
            </a:r>
            <a:r>
              <a:rPr lang="en-US" dirty="0" err="1"/>
              <a:t>bố</a:t>
            </a:r>
            <a:r>
              <a:rPr lang="en-US" dirty="0"/>
              <a:t> </a:t>
            </a:r>
            <a:r>
              <a:rPr lang="en-US" b="1" i="1" dirty="0" err="1"/>
              <a:t>Sách</a:t>
            </a:r>
            <a:r>
              <a:rPr lang="en-US" b="1" i="1" dirty="0"/>
              <a:t> </a:t>
            </a:r>
            <a:r>
              <a:rPr lang="en-US" b="1" i="1" dirty="0" err="1"/>
              <a:t>Giáo</a:t>
            </a:r>
            <a:r>
              <a:rPr lang="en-US" b="1" i="1" dirty="0"/>
              <a:t> Lý </a:t>
            </a:r>
            <a:r>
              <a:rPr lang="en-US" b="1" i="1" dirty="0" err="1"/>
              <a:t>Của</a:t>
            </a:r>
            <a:r>
              <a:rPr lang="en-US" b="1" i="1" dirty="0"/>
              <a:t> </a:t>
            </a:r>
            <a:r>
              <a:rPr lang="en-US" b="1" i="1" dirty="0" err="1"/>
              <a:t>Hội</a:t>
            </a:r>
            <a:r>
              <a:rPr lang="en-US" b="1" i="1" dirty="0"/>
              <a:t> Thánh </a:t>
            </a:r>
            <a:r>
              <a:rPr lang="en-US" b="1" i="1" dirty="0" err="1"/>
              <a:t>Công</a:t>
            </a:r>
            <a:r>
              <a:rPr lang="en-US" b="1" i="1" dirty="0"/>
              <a:t> </a:t>
            </a:r>
            <a:r>
              <a:rPr lang="en-US" b="1" i="1" dirty="0" err="1"/>
              <a:t>Giáo</a:t>
            </a:r>
            <a:r>
              <a:rPr lang="vi-VN" dirty="0">
                <a:latin typeface="Aptos" panose="020B0004020202020204" pitchFamily="34" charset="0"/>
              </a:rPr>
              <a:t> được soạn thảo tiếp sau công đồng Vaticanô II</a:t>
            </a:r>
            <a:r>
              <a:rPr lang="en-US" i="1" dirty="0"/>
              <a:t>)</a:t>
            </a:r>
            <a:endParaRPr lang="en-US" dirty="0"/>
          </a:p>
        </p:txBody>
      </p:sp>
    </p:spTree>
    <p:extLst>
      <p:ext uri="{BB962C8B-B14F-4D97-AF65-F5344CB8AC3E}">
        <p14:creationId xmlns:p14="http://schemas.microsoft.com/office/powerpoint/2010/main" val="3816518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FEF6E-1F77-8A6A-255D-9EBF17209BE6}"/>
            </a:ext>
          </a:extLst>
        </p:cNvPr>
        <p:cNvGrpSpPr/>
        <p:nvPr/>
      </p:nvGrpSpPr>
      <p:grpSpPr>
        <a:xfrm>
          <a:off x="0" y="0"/>
          <a:ext cx="0" cy="0"/>
          <a:chOff x="0" y="0"/>
          <a:chExt cx="0" cy="0"/>
        </a:xfrm>
      </p:grpSpPr>
      <p:sp>
        <p:nvSpPr>
          <p:cNvPr id="18" name="Flowchart: Sequential Access Storage 17">
            <a:extLst>
              <a:ext uri="{FF2B5EF4-FFF2-40B4-BE49-F238E27FC236}">
                <a16:creationId xmlns:a16="http://schemas.microsoft.com/office/drawing/2014/main" id="{B7E36788-9AE0-9B55-85F3-0B51EDA3A2A2}"/>
              </a:ext>
            </a:extLst>
          </p:cNvPr>
          <p:cNvSpPr/>
          <p:nvPr/>
        </p:nvSpPr>
        <p:spPr>
          <a:xfrm>
            <a:off x="-136730" y="5499101"/>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D</a:t>
            </a:r>
          </a:p>
        </p:txBody>
      </p:sp>
      <p:sp>
        <p:nvSpPr>
          <p:cNvPr id="19" name="Flowchart: Sequential Access Storage 18">
            <a:extLst>
              <a:ext uri="{FF2B5EF4-FFF2-40B4-BE49-F238E27FC236}">
                <a16:creationId xmlns:a16="http://schemas.microsoft.com/office/drawing/2014/main" id="{9BC5ED01-2580-FDDF-0A79-419848D45F4F}"/>
              </a:ext>
            </a:extLst>
          </p:cNvPr>
          <p:cNvSpPr/>
          <p:nvPr/>
        </p:nvSpPr>
        <p:spPr>
          <a:xfrm rot="10800000">
            <a:off x="-136731" y="5499517"/>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8" name="Rectangle: Rounded Corners 7">
            <a:extLst>
              <a:ext uri="{FF2B5EF4-FFF2-40B4-BE49-F238E27FC236}">
                <a16:creationId xmlns:a16="http://schemas.microsoft.com/office/drawing/2014/main" id="{5FF500EE-F071-F8B9-7CB0-73B66C2F1A1A}"/>
              </a:ext>
            </a:extLst>
          </p:cNvPr>
          <p:cNvSpPr/>
          <p:nvPr/>
        </p:nvSpPr>
        <p:spPr>
          <a:xfrm>
            <a:off x="918724" y="1946894"/>
            <a:ext cx="5825341" cy="1094420"/>
          </a:xfrm>
          <a:prstGeom prst="roundRect">
            <a:avLst/>
          </a:prstGeom>
          <a:solidFill>
            <a:srgbClr val="4288BC">
              <a:alpha val="6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Chúa Cha</a:t>
            </a:r>
          </a:p>
        </p:txBody>
      </p:sp>
      <p:sp>
        <p:nvSpPr>
          <p:cNvPr id="15" name="Flowchart: Sequential Access Storage 14">
            <a:extLst>
              <a:ext uri="{FF2B5EF4-FFF2-40B4-BE49-F238E27FC236}">
                <a16:creationId xmlns:a16="http://schemas.microsoft.com/office/drawing/2014/main" id="{441468F8-8ECD-101E-F3A2-6FDAFF6383C2}"/>
              </a:ext>
            </a:extLst>
          </p:cNvPr>
          <p:cNvSpPr/>
          <p:nvPr/>
        </p:nvSpPr>
        <p:spPr>
          <a:xfrm>
            <a:off x="-136730" y="4283793"/>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C</a:t>
            </a:r>
          </a:p>
        </p:txBody>
      </p:sp>
      <p:sp>
        <p:nvSpPr>
          <p:cNvPr id="9" name="Flowchart: Sequential Access Storage 8">
            <a:extLst>
              <a:ext uri="{FF2B5EF4-FFF2-40B4-BE49-F238E27FC236}">
                <a16:creationId xmlns:a16="http://schemas.microsoft.com/office/drawing/2014/main" id="{45D2F6FE-00A4-FFFE-EC15-29AB688AAF09}"/>
              </a:ext>
            </a:extLst>
          </p:cNvPr>
          <p:cNvSpPr/>
          <p:nvPr/>
        </p:nvSpPr>
        <p:spPr>
          <a:xfrm>
            <a:off x="-136730" y="3057129"/>
            <a:ext cx="1050376" cy="1086186"/>
          </a:xfrm>
          <a:prstGeom prst="flowChartMagneticTape">
            <a:avLst/>
          </a:prstGeom>
          <a:solidFill>
            <a:srgbClr val="71A7CE"/>
          </a:solidFill>
          <a:ln>
            <a:solidFill>
              <a:srgbClr val="6FA7C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B</a:t>
            </a:r>
          </a:p>
        </p:txBody>
      </p:sp>
      <p:sp>
        <p:nvSpPr>
          <p:cNvPr id="6" name="Flowchart: Sequential Access Storage 5">
            <a:extLst>
              <a:ext uri="{FF2B5EF4-FFF2-40B4-BE49-F238E27FC236}">
                <a16:creationId xmlns:a16="http://schemas.microsoft.com/office/drawing/2014/main" id="{79AC7255-2655-9305-1569-F1080A88B6DB}"/>
              </a:ext>
            </a:extLst>
          </p:cNvPr>
          <p:cNvSpPr/>
          <p:nvPr/>
        </p:nvSpPr>
        <p:spPr>
          <a:xfrm>
            <a:off x="-136730" y="1809415"/>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A</a:t>
            </a:r>
          </a:p>
        </p:txBody>
      </p:sp>
      <p:sp>
        <p:nvSpPr>
          <p:cNvPr id="5" name="Flowchart: Sequential Access Storage 4">
            <a:extLst>
              <a:ext uri="{FF2B5EF4-FFF2-40B4-BE49-F238E27FC236}">
                <a16:creationId xmlns:a16="http://schemas.microsoft.com/office/drawing/2014/main" id="{1AE230E1-D458-FA06-5B3A-2962DDF7D2CD}"/>
              </a:ext>
            </a:extLst>
          </p:cNvPr>
          <p:cNvSpPr/>
          <p:nvPr/>
        </p:nvSpPr>
        <p:spPr>
          <a:xfrm rot="10800000">
            <a:off x="-136731" y="1809831"/>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6" name="Flowchart: Sequential Access Storage 15">
            <a:extLst>
              <a:ext uri="{FF2B5EF4-FFF2-40B4-BE49-F238E27FC236}">
                <a16:creationId xmlns:a16="http://schemas.microsoft.com/office/drawing/2014/main" id="{8BDECA78-04D8-9E11-0EAC-C8588FBF6FA4}"/>
              </a:ext>
            </a:extLst>
          </p:cNvPr>
          <p:cNvSpPr/>
          <p:nvPr/>
        </p:nvSpPr>
        <p:spPr>
          <a:xfrm rot="10800000">
            <a:off x="-136731" y="4284209"/>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0" name="Flowchart: Sequential Access Storage 9">
            <a:extLst>
              <a:ext uri="{FF2B5EF4-FFF2-40B4-BE49-F238E27FC236}">
                <a16:creationId xmlns:a16="http://schemas.microsoft.com/office/drawing/2014/main" id="{3FC31221-99A1-5B8F-4731-AC5E922D0F4D}"/>
              </a:ext>
            </a:extLst>
          </p:cNvPr>
          <p:cNvSpPr/>
          <p:nvPr/>
        </p:nvSpPr>
        <p:spPr>
          <a:xfrm rot="10800000">
            <a:off x="-136731" y="3057545"/>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4" name="Arrow: Pentagon 3">
            <a:extLst>
              <a:ext uri="{FF2B5EF4-FFF2-40B4-BE49-F238E27FC236}">
                <a16:creationId xmlns:a16="http://schemas.microsoft.com/office/drawing/2014/main" id="{83D7601A-C6C0-C232-07EF-675B5D8E03A0}"/>
              </a:ext>
            </a:extLst>
          </p:cNvPr>
          <p:cNvSpPr/>
          <p:nvPr/>
        </p:nvSpPr>
        <p:spPr>
          <a:xfrm>
            <a:off x="-8403771" y="138888"/>
            <a:ext cx="9208550" cy="1498183"/>
          </a:xfrm>
          <a:prstGeom prst="homePlate">
            <a:avLst/>
          </a:prstGeom>
          <a:solidFill>
            <a:schemeClr val="tx2">
              <a:lumMod val="50000"/>
              <a:lumOff val="50000"/>
              <a:alpha val="8000"/>
            </a:schemeClr>
          </a:solidFill>
          <a:ln>
            <a:solidFill>
              <a:schemeClr val="tx2">
                <a:lumMod val="75000"/>
                <a:lumOff val="2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err="1">
                <a:solidFill>
                  <a:srgbClr val="FF0000"/>
                </a:solidFill>
                <a:latin typeface="Verdana" panose="020B0604030504040204" pitchFamily="34" charset="0"/>
                <a:ea typeface="Verdana" panose="020B0604030504040204" pitchFamily="34" charset="0"/>
              </a:rPr>
              <a:t>Câu</a:t>
            </a:r>
            <a:r>
              <a:rPr lang="en-US" sz="3200" dirty="0">
                <a:solidFill>
                  <a:srgbClr val="FF0000"/>
                </a:solidFill>
                <a:latin typeface="Verdana" panose="020B0604030504040204" pitchFamily="34" charset="0"/>
                <a:ea typeface="Verdana" panose="020B0604030504040204" pitchFamily="34" charset="0"/>
              </a:rPr>
              <a:t> 3: </a:t>
            </a:r>
            <a:r>
              <a:rPr lang="vi-VN" sz="3200" dirty="0">
                <a:solidFill>
                  <a:srgbClr val="FF0000"/>
                </a:solidFill>
                <a:latin typeface="Verdana" panose="020B0604030504040204" pitchFamily="34" charset="0"/>
                <a:ea typeface="Verdana" panose="020B0604030504040204" pitchFamily="34" charset="0"/>
              </a:rPr>
              <a:t>Đối tượng chính yếu của cuốn Giáo lý Công </a:t>
            </a:r>
            <a:r>
              <a:rPr lang="vi-VN" sz="3200">
                <a:solidFill>
                  <a:srgbClr val="FF0000"/>
                </a:solidFill>
                <a:latin typeface="Verdana" panose="020B0604030504040204" pitchFamily="34" charset="0"/>
                <a:ea typeface="Verdana" panose="020B0604030504040204" pitchFamily="34" charset="0"/>
              </a:rPr>
              <a:t>giáo là</a:t>
            </a:r>
            <a:r>
              <a:rPr lang="en-US" sz="3200">
                <a:solidFill>
                  <a:srgbClr val="FF0000"/>
                </a:solidFill>
                <a:latin typeface="Verdana" panose="020B0604030504040204" pitchFamily="34" charset="0"/>
                <a:ea typeface="Verdana" panose="020B0604030504040204" pitchFamily="34" charset="0"/>
              </a:rPr>
              <a:t>:</a:t>
            </a:r>
            <a:endParaRPr lang="en-US" sz="3200" dirty="0">
              <a:solidFill>
                <a:srgbClr val="FF0000"/>
              </a:solidFill>
              <a:latin typeface="Verdana" panose="020B0604030504040204" pitchFamily="34" charset="0"/>
              <a:ea typeface="Verdana" panose="020B0604030504040204" pitchFamily="34" charset="0"/>
            </a:endParaRPr>
          </a:p>
        </p:txBody>
      </p:sp>
      <p:sp>
        <p:nvSpPr>
          <p:cNvPr id="11" name="Rectangle: Rounded Corners 10">
            <a:extLst>
              <a:ext uri="{FF2B5EF4-FFF2-40B4-BE49-F238E27FC236}">
                <a16:creationId xmlns:a16="http://schemas.microsoft.com/office/drawing/2014/main" id="{77F77AF3-8EFA-35E7-67D6-CAD97078A0C3}"/>
              </a:ext>
            </a:extLst>
          </p:cNvPr>
          <p:cNvSpPr/>
          <p:nvPr/>
        </p:nvSpPr>
        <p:spPr>
          <a:xfrm>
            <a:off x="926344" y="3194608"/>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Chúa Con</a:t>
            </a:r>
          </a:p>
        </p:txBody>
      </p:sp>
      <p:sp>
        <p:nvSpPr>
          <p:cNvPr id="17" name="Rectangle: Rounded Corners 16">
            <a:extLst>
              <a:ext uri="{FF2B5EF4-FFF2-40B4-BE49-F238E27FC236}">
                <a16:creationId xmlns:a16="http://schemas.microsoft.com/office/drawing/2014/main" id="{F02CE2BB-474B-D8DE-C2A1-48B87850C9DD}"/>
              </a:ext>
            </a:extLst>
          </p:cNvPr>
          <p:cNvSpPr/>
          <p:nvPr/>
        </p:nvSpPr>
        <p:spPr>
          <a:xfrm>
            <a:off x="926344" y="4421272"/>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Chúa Thánh </a:t>
            </a:r>
            <a:r>
              <a:rPr lang="en-US" sz="3200" dirty="0" err="1">
                <a:solidFill>
                  <a:schemeClr val="tx1"/>
                </a:solidFill>
                <a:latin typeface="Verdana" panose="020B0604030504040204" pitchFamily="34" charset="0"/>
                <a:ea typeface="Verdana" panose="020B0604030504040204" pitchFamily="34" charset="0"/>
              </a:rPr>
              <a:t>Thần</a:t>
            </a:r>
            <a:endParaRPr lang="en-US" sz="3200" dirty="0">
              <a:solidFill>
                <a:schemeClr val="tx1"/>
              </a:solidFill>
              <a:latin typeface="Verdana" panose="020B0604030504040204" pitchFamily="34" charset="0"/>
              <a:ea typeface="Verdana" panose="020B0604030504040204" pitchFamily="34" charset="0"/>
            </a:endParaRPr>
          </a:p>
        </p:txBody>
      </p:sp>
      <p:sp>
        <p:nvSpPr>
          <p:cNvPr id="20" name="Rectangle: Rounded Corners 19">
            <a:extLst>
              <a:ext uri="{FF2B5EF4-FFF2-40B4-BE49-F238E27FC236}">
                <a16:creationId xmlns:a16="http://schemas.microsoft.com/office/drawing/2014/main" id="{781F5FE9-B4B5-13E1-58FE-13BDE915ED05}"/>
              </a:ext>
            </a:extLst>
          </p:cNvPr>
          <p:cNvSpPr/>
          <p:nvPr/>
        </p:nvSpPr>
        <p:spPr>
          <a:xfrm>
            <a:off x="926344" y="5636580"/>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Mầu </a:t>
            </a:r>
            <a:r>
              <a:rPr lang="en-US" sz="3200" dirty="0" err="1">
                <a:solidFill>
                  <a:schemeClr val="tx1"/>
                </a:solidFill>
                <a:latin typeface="Verdana" panose="020B0604030504040204" pitchFamily="34" charset="0"/>
                <a:ea typeface="Verdana" panose="020B0604030504040204" pitchFamily="34" charset="0"/>
              </a:rPr>
              <a:t>Nhiệm</a:t>
            </a:r>
            <a:r>
              <a:rPr lang="en-US" sz="3200" dirty="0">
                <a:solidFill>
                  <a:schemeClr val="tx1"/>
                </a:solidFill>
                <a:latin typeface="Verdana" panose="020B0604030504040204" pitchFamily="34" charset="0"/>
                <a:ea typeface="Verdana" panose="020B0604030504040204" pitchFamily="34" charset="0"/>
              </a:rPr>
              <a:t> Ki-</a:t>
            </a:r>
            <a:r>
              <a:rPr lang="en-US" sz="3200" dirty="0" err="1">
                <a:solidFill>
                  <a:schemeClr val="tx1"/>
                </a:solidFill>
                <a:latin typeface="Verdana" panose="020B0604030504040204" pitchFamily="34" charset="0"/>
                <a:ea typeface="Verdana" panose="020B0604030504040204" pitchFamily="34" charset="0"/>
              </a:rPr>
              <a:t>tô</a:t>
            </a:r>
            <a:r>
              <a:rPr lang="en-US" sz="3200" dirty="0">
                <a:solidFill>
                  <a:schemeClr val="tx1"/>
                </a:solidFill>
                <a:latin typeface="Verdana" panose="020B0604030504040204" pitchFamily="34" charset="0"/>
                <a:ea typeface="Verdana" panose="020B0604030504040204" pitchFamily="34" charset="0"/>
              </a:rPr>
              <a:t> </a:t>
            </a:r>
            <a:r>
              <a:rPr lang="en-US" sz="3200" dirty="0" err="1">
                <a:solidFill>
                  <a:schemeClr val="tx1"/>
                </a:solidFill>
                <a:latin typeface="Verdana" panose="020B0604030504040204" pitchFamily="34" charset="0"/>
                <a:ea typeface="Verdana" panose="020B0604030504040204" pitchFamily="34" charset="0"/>
              </a:rPr>
              <a:t>giáo</a:t>
            </a:r>
            <a:endParaRPr lang="en-US" sz="3200" dirty="0">
              <a:solidFill>
                <a:schemeClr val="tx1"/>
              </a:solidFill>
              <a:latin typeface="Verdana" panose="020B0604030504040204" pitchFamily="34" charset="0"/>
              <a:ea typeface="Verdana" panose="020B0604030504040204" pitchFamily="34" charset="0"/>
            </a:endParaRPr>
          </a:p>
        </p:txBody>
      </p:sp>
      <p:sp>
        <p:nvSpPr>
          <p:cNvPr id="2" name="Flowchart: Connector 1">
            <a:extLst>
              <a:ext uri="{FF2B5EF4-FFF2-40B4-BE49-F238E27FC236}">
                <a16:creationId xmlns:a16="http://schemas.microsoft.com/office/drawing/2014/main" id="{763FA6C6-D1A0-0616-C609-6578CAC6A46B}"/>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0</a:t>
            </a:r>
          </a:p>
        </p:txBody>
      </p:sp>
      <p:sp>
        <p:nvSpPr>
          <p:cNvPr id="3" name="Flowchart: Connector 2">
            <a:extLst>
              <a:ext uri="{FF2B5EF4-FFF2-40B4-BE49-F238E27FC236}">
                <a16:creationId xmlns:a16="http://schemas.microsoft.com/office/drawing/2014/main" id="{6D9082E3-1DA9-5918-C8EB-71AC4008BF25}"/>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1</a:t>
            </a:r>
          </a:p>
        </p:txBody>
      </p:sp>
      <p:sp>
        <p:nvSpPr>
          <p:cNvPr id="7" name="Flowchart: Connector 6">
            <a:extLst>
              <a:ext uri="{FF2B5EF4-FFF2-40B4-BE49-F238E27FC236}">
                <a16:creationId xmlns:a16="http://schemas.microsoft.com/office/drawing/2014/main" id="{272028E8-F9AD-EC5F-18A0-4F407D1FB0A9}"/>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2</a:t>
            </a:r>
          </a:p>
        </p:txBody>
      </p:sp>
      <p:sp>
        <p:nvSpPr>
          <p:cNvPr id="12" name="Flowchart: Connector 11">
            <a:extLst>
              <a:ext uri="{FF2B5EF4-FFF2-40B4-BE49-F238E27FC236}">
                <a16:creationId xmlns:a16="http://schemas.microsoft.com/office/drawing/2014/main" id="{F3BE6DDD-8FBB-E2C6-18B1-EB44385412FB}"/>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3</a:t>
            </a:r>
          </a:p>
        </p:txBody>
      </p:sp>
      <p:sp>
        <p:nvSpPr>
          <p:cNvPr id="13" name="Flowchart: Connector 12">
            <a:extLst>
              <a:ext uri="{FF2B5EF4-FFF2-40B4-BE49-F238E27FC236}">
                <a16:creationId xmlns:a16="http://schemas.microsoft.com/office/drawing/2014/main" id="{0C6E1D93-11DF-9127-9658-28C7D44B71D3}"/>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4</a:t>
            </a:r>
          </a:p>
        </p:txBody>
      </p:sp>
      <p:sp>
        <p:nvSpPr>
          <p:cNvPr id="14" name="Flowchart: Connector 13">
            <a:extLst>
              <a:ext uri="{FF2B5EF4-FFF2-40B4-BE49-F238E27FC236}">
                <a16:creationId xmlns:a16="http://schemas.microsoft.com/office/drawing/2014/main" id="{6FF04DE3-9119-585B-2441-5F9433FCA2A2}"/>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5</a:t>
            </a:r>
          </a:p>
        </p:txBody>
      </p:sp>
    </p:spTree>
    <p:extLst>
      <p:ext uri="{BB962C8B-B14F-4D97-AF65-F5344CB8AC3E}">
        <p14:creationId xmlns:p14="http://schemas.microsoft.com/office/powerpoint/2010/main" val="3617117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1.45833E-6 1.85185E-6 L 0.75925 -0.00232 " pathEditMode="relative" rAng="0" ptsTypes="AA">
                                      <p:cBhvr>
                                        <p:cTn id="6" dur="2000" fill="hold"/>
                                        <p:tgtEl>
                                          <p:spTgt spid="4"/>
                                        </p:tgtEl>
                                        <p:attrNameLst>
                                          <p:attrName>ppt_x</p:attrName>
                                          <p:attrName>ppt_y</p:attrName>
                                        </p:attrNameLst>
                                      </p:cBhvr>
                                      <p:rCtr x="37956" y="-116"/>
                                    </p:animMotion>
                                  </p:childTnLst>
                                </p:cTn>
                              </p:par>
                            </p:childTnLst>
                          </p:cTn>
                        </p:par>
                        <p:par>
                          <p:cTn id="7" fill="hold">
                            <p:stCondLst>
                              <p:cond delay="2000"/>
                            </p:stCondLst>
                            <p:childTnLst>
                              <p:par>
                                <p:cTn id="8" presetID="8" presetClass="emph" presetSubtype="0" fill="hold" grpId="0" nodeType="afterEffect">
                                  <p:stCondLst>
                                    <p:cond delay="0"/>
                                  </p:stCondLst>
                                  <p:childTnLst>
                                    <p:animRot by="10800000">
                                      <p:cBhvr>
                                        <p:cTn id="9" dur="500" fill="hold"/>
                                        <p:tgtEl>
                                          <p:spTgt spid="5"/>
                                        </p:tgtEl>
                                        <p:attrNameLst>
                                          <p:attrName>r</p:attrName>
                                        </p:attrNameLst>
                                      </p:cBhvr>
                                    </p:animRot>
                                  </p:childTnLst>
                                </p:cTn>
                              </p:par>
                            </p:childTnLst>
                          </p:cTn>
                        </p:par>
                        <p:par>
                          <p:cTn id="10" fill="hold">
                            <p:stCondLst>
                              <p:cond delay="2500"/>
                            </p:stCondLst>
                            <p:childTnLst>
                              <p:par>
                                <p:cTn id="11" presetID="1"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par>
                          <p:cTn id="13" fill="hold">
                            <p:stCondLst>
                              <p:cond delay="2500"/>
                            </p:stCondLst>
                            <p:childTnLst>
                              <p:par>
                                <p:cTn id="14" presetID="22" presetClass="exit" presetSubtype="4" fill="hold" grpId="1" nodeType="afterEffect">
                                  <p:stCondLst>
                                    <p:cond delay="0"/>
                                  </p:stCondLst>
                                  <p:childTnLst>
                                    <p:animEffect transition="out" filter="wipe(down)">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par>
                          <p:cTn id="17" fill="hold">
                            <p:stCondLst>
                              <p:cond delay="3000"/>
                            </p:stCondLst>
                            <p:childTnLst>
                              <p:par>
                                <p:cTn id="18" presetID="22" presetClass="entr" presetSubtype="8"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par>
                          <p:cTn id="21" fill="hold">
                            <p:stCondLst>
                              <p:cond delay="3500"/>
                            </p:stCondLst>
                            <p:childTnLst>
                              <p:par>
                                <p:cTn id="22" presetID="8" presetClass="emph" presetSubtype="0" fill="hold" grpId="0" nodeType="afterEffect">
                                  <p:stCondLst>
                                    <p:cond delay="0"/>
                                  </p:stCondLst>
                                  <p:childTnLst>
                                    <p:animRot by="10800000">
                                      <p:cBhvr>
                                        <p:cTn id="23" dur="500" fill="hold"/>
                                        <p:tgtEl>
                                          <p:spTgt spid="10"/>
                                        </p:tgtEl>
                                        <p:attrNameLst>
                                          <p:attrName>r</p:attrName>
                                        </p:attrNameLst>
                                      </p:cBhvr>
                                    </p:animRot>
                                  </p:childTnLst>
                                </p:cTn>
                              </p:par>
                            </p:childTnLst>
                          </p:cTn>
                        </p:par>
                        <p:par>
                          <p:cTn id="24" fill="hold">
                            <p:stCondLst>
                              <p:cond delay="4000"/>
                            </p:stCondLst>
                            <p:childTnLst>
                              <p:par>
                                <p:cTn id="25" presetID="1"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par>
                          <p:cTn id="27" fill="hold">
                            <p:stCondLst>
                              <p:cond delay="4000"/>
                            </p:stCondLst>
                            <p:childTnLst>
                              <p:par>
                                <p:cTn id="28" presetID="22" presetClass="exit" presetSubtype="4" fill="hold" grpId="1" nodeType="afterEffect">
                                  <p:stCondLst>
                                    <p:cond delay="0"/>
                                  </p:stCondLst>
                                  <p:childTnLst>
                                    <p:animEffect transition="out" filter="wipe(down)">
                                      <p:cBhvr>
                                        <p:cTn id="29" dur="500"/>
                                        <p:tgtEl>
                                          <p:spTgt spid="10"/>
                                        </p:tgtEl>
                                      </p:cBhvr>
                                    </p:animEffect>
                                    <p:set>
                                      <p:cBhvr>
                                        <p:cTn id="30" dur="1" fill="hold">
                                          <p:stCondLst>
                                            <p:cond delay="499"/>
                                          </p:stCondLst>
                                        </p:cTn>
                                        <p:tgtEl>
                                          <p:spTgt spid="10"/>
                                        </p:tgtEl>
                                        <p:attrNameLst>
                                          <p:attrName>style.visibility</p:attrName>
                                        </p:attrNameLst>
                                      </p:cBhvr>
                                      <p:to>
                                        <p:strVal val="hidden"/>
                                      </p:to>
                                    </p:set>
                                  </p:childTnLst>
                                </p:cTn>
                              </p:par>
                            </p:childTnLst>
                          </p:cTn>
                        </p:par>
                        <p:par>
                          <p:cTn id="31" fill="hold">
                            <p:stCondLst>
                              <p:cond delay="4500"/>
                            </p:stCondLst>
                            <p:childTnLst>
                              <p:par>
                                <p:cTn id="32" presetID="2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left)">
                                      <p:cBhvr>
                                        <p:cTn id="34" dur="500"/>
                                        <p:tgtEl>
                                          <p:spTgt spid="11"/>
                                        </p:tgtEl>
                                      </p:cBhvr>
                                    </p:animEffect>
                                  </p:childTnLst>
                                </p:cTn>
                              </p:par>
                            </p:childTnLst>
                          </p:cTn>
                        </p:par>
                        <p:par>
                          <p:cTn id="35" fill="hold">
                            <p:stCondLst>
                              <p:cond delay="5000"/>
                            </p:stCondLst>
                            <p:childTnLst>
                              <p:par>
                                <p:cTn id="36" presetID="8" presetClass="emph" presetSubtype="0" fill="hold" grpId="0" nodeType="afterEffect">
                                  <p:stCondLst>
                                    <p:cond delay="0"/>
                                  </p:stCondLst>
                                  <p:childTnLst>
                                    <p:animRot by="10800000">
                                      <p:cBhvr>
                                        <p:cTn id="37" dur="500" fill="hold"/>
                                        <p:tgtEl>
                                          <p:spTgt spid="16"/>
                                        </p:tgtEl>
                                        <p:attrNameLst>
                                          <p:attrName>r</p:attrName>
                                        </p:attrNameLst>
                                      </p:cBhvr>
                                    </p:animRot>
                                  </p:childTnLst>
                                </p:cTn>
                              </p:par>
                            </p:childTnLst>
                          </p:cTn>
                        </p:par>
                        <p:par>
                          <p:cTn id="38" fill="hold">
                            <p:stCondLst>
                              <p:cond delay="5500"/>
                            </p:stCondLst>
                            <p:childTnLst>
                              <p:par>
                                <p:cTn id="39" presetID="1" presetClass="entr" presetSubtype="0"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par>
                          <p:cTn id="41" fill="hold">
                            <p:stCondLst>
                              <p:cond delay="5500"/>
                            </p:stCondLst>
                            <p:childTnLst>
                              <p:par>
                                <p:cTn id="42" presetID="22" presetClass="exit" presetSubtype="4" fill="hold" grpId="1" nodeType="afterEffect">
                                  <p:stCondLst>
                                    <p:cond delay="0"/>
                                  </p:stCondLst>
                                  <p:childTnLst>
                                    <p:animEffect transition="out" filter="wipe(down)">
                                      <p:cBhvr>
                                        <p:cTn id="43" dur="500"/>
                                        <p:tgtEl>
                                          <p:spTgt spid="16"/>
                                        </p:tgtEl>
                                      </p:cBhvr>
                                    </p:animEffect>
                                    <p:set>
                                      <p:cBhvr>
                                        <p:cTn id="44" dur="1" fill="hold">
                                          <p:stCondLst>
                                            <p:cond delay="499"/>
                                          </p:stCondLst>
                                        </p:cTn>
                                        <p:tgtEl>
                                          <p:spTgt spid="16"/>
                                        </p:tgtEl>
                                        <p:attrNameLst>
                                          <p:attrName>style.visibility</p:attrName>
                                        </p:attrNameLst>
                                      </p:cBhvr>
                                      <p:to>
                                        <p:strVal val="hidden"/>
                                      </p:to>
                                    </p:set>
                                  </p:childTnLst>
                                </p:cTn>
                              </p:par>
                            </p:childTnLst>
                          </p:cTn>
                        </p:par>
                        <p:par>
                          <p:cTn id="45" fill="hold">
                            <p:stCondLst>
                              <p:cond delay="6000"/>
                            </p:stCondLst>
                            <p:childTnLst>
                              <p:par>
                                <p:cTn id="46" presetID="22" presetClass="entr" presetSubtype="8" fill="hold" grpId="0" nodeType="after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ipe(left)">
                                      <p:cBhvr>
                                        <p:cTn id="48" dur="500"/>
                                        <p:tgtEl>
                                          <p:spTgt spid="17"/>
                                        </p:tgtEl>
                                      </p:cBhvr>
                                    </p:animEffect>
                                  </p:childTnLst>
                                </p:cTn>
                              </p:par>
                            </p:childTnLst>
                          </p:cTn>
                        </p:par>
                        <p:par>
                          <p:cTn id="49" fill="hold">
                            <p:stCondLst>
                              <p:cond delay="6500"/>
                            </p:stCondLst>
                            <p:childTnLst>
                              <p:par>
                                <p:cTn id="50" presetID="8" presetClass="emph" presetSubtype="0" fill="hold" grpId="0" nodeType="afterEffect">
                                  <p:stCondLst>
                                    <p:cond delay="0"/>
                                  </p:stCondLst>
                                  <p:childTnLst>
                                    <p:animRot by="10800000">
                                      <p:cBhvr>
                                        <p:cTn id="51" dur="500" fill="hold"/>
                                        <p:tgtEl>
                                          <p:spTgt spid="19"/>
                                        </p:tgtEl>
                                        <p:attrNameLst>
                                          <p:attrName>r</p:attrName>
                                        </p:attrNameLst>
                                      </p:cBhvr>
                                    </p:animRot>
                                  </p:childTnLst>
                                </p:cTn>
                              </p:par>
                            </p:childTnLst>
                          </p:cTn>
                        </p:par>
                        <p:par>
                          <p:cTn id="52" fill="hold">
                            <p:stCondLst>
                              <p:cond delay="7000"/>
                            </p:stCondLst>
                            <p:childTnLst>
                              <p:par>
                                <p:cTn id="53" presetID="1" presetClass="entr" presetSubtype="0" fill="hold" grpId="0" nodeType="after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par>
                          <p:cTn id="55" fill="hold">
                            <p:stCondLst>
                              <p:cond delay="7000"/>
                            </p:stCondLst>
                            <p:childTnLst>
                              <p:par>
                                <p:cTn id="56" presetID="22" presetClass="exit" presetSubtype="4" fill="hold" grpId="1" nodeType="afterEffect">
                                  <p:stCondLst>
                                    <p:cond delay="0"/>
                                  </p:stCondLst>
                                  <p:childTnLst>
                                    <p:animEffect transition="out" filter="wipe(down)">
                                      <p:cBhvr>
                                        <p:cTn id="57" dur="500"/>
                                        <p:tgtEl>
                                          <p:spTgt spid="19"/>
                                        </p:tgtEl>
                                      </p:cBhvr>
                                    </p:animEffect>
                                    <p:set>
                                      <p:cBhvr>
                                        <p:cTn id="58" dur="1" fill="hold">
                                          <p:stCondLst>
                                            <p:cond delay="499"/>
                                          </p:stCondLst>
                                        </p:cTn>
                                        <p:tgtEl>
                                          <p:spTgt spid="19"/>
                                        </p:tgtEl>
                                        <p:attrNameLst>
                                          <p:attrName>style.visibility</p:attrName>
                                        </p:attrNameLst>
                                      </p:cBhvr>
                                      <p:to>
                                        <p:strVal val="hidden"/>
                                      </p:to>
                                    </p:set>
                                  </p:childTnLst>
                                </p:cTn>
                              </p:par>
                            </p:childTnLst>
                          </p:cTn>
                        </p:par>
                        <p:par>
                          <p:cTn id="59" fill="hold">
                            <p:stCondLst>
                              <p:cond delay="7500"/>
                            </p:stCondLst>
                            <p:childTnLst>
                              <p:par>
                                <p:cTn id="60" presetID="22" presetClass="entr" presetSubtype="8" fill="hold" grpId="0" nodeType="after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xit" presetSubtype="1" fill="hold" grpId="0" nodeType="clickEffect">
                                  <p:stCondLst>
                                    <p:cond delay="0"/>
                                  </p:stCondLst>
                                  <p:childTnLst>
                                    <p:animEffect transition="out" filter="wheel(1)">
                                      <p:cBhvr>
                                        <p:cTn id="66" dur="1000"/>
                                        <p:tgtEl>
                                          <p:spTgt spid="14"/>
                                        </p:tgtEl>
                                      </p:cBhvr>
                                    </p:animEffect>
                                    <p:set>
                                      <p:cBhvr>
                                        <p:cTn id="67" dur="1" fill="hold">
                                          <p:stCondLst>
                                            <p:cond delay="999"/>
                                          </p:stCondLst>
                                        </p:cTn>
                                        <p:tgtEl>
                                          <p:spTgt spid="14"/>
                                        </p:tgtEl>
                                        <p:attrNameLst>
                                          <p:attrName>style.visibility</p:attrName>
                                        </p:attrNameLst>
                                      </p:cBhvr>
                                      <p:to>
                                        <p:strVal val="hidden"/>
                                      </p:to>
                                    </p:set>
                                  </p:childTnLst>
                                  <p:subTnLst>
                                    <p:audio>
                                      <p:cMediaNode vol="30000">
                                        <p:cTn display="0" masterRel="sameClick">
                                          <p:stCondLst>
                                            <p:cond evt="begin" delay="0">
                                              <p:tn val="65"/>
                                            </p:cond>
                                          </p:stCondLst>
                                          <p:endCondLst>
                                            <p:cond evt="onStopAudio" delay="0">
                                              <p:tgtEl>
                                                <p:sldTgt/>
                                              </p:tgtEl>
                                            </p:cond>
                                          </p:endCondLst>
                                        </p:cTn>
                                        <p:tgtEl>
                                          <p:sndTgt r:embed="rId2" name="camera.wav"/>
                                        </p:tgtEl>
                                      </p:cMediaNode>
                                    </p:audio>
                                  </p:subTnLst>
                                </p:cTn>
                              </p:par>
                            </p:childTnLst>
                          </p:cTn>
                        </p:par>
                        <p:par>
                          <p:cTn id="68" fill="hold">
                            <p:stCondLst>
                              <p:cond delay="1000"/>
                            </p:stCondLst>
                            <p:childTnLst>
                              <p:par>
                                <p:cTn id="69" presetID="21" presetClass="exit" presetSubtype="1" fill="hold" grpId="0" nodeType="afterEffect">
                                  <p:stCondLst>
                                    <p:cond delay="250"/>
                                  </p:stCondLst>
                                  <p:childTnLst>
                                    <p:animEffect transition="out" filter="wheel(1)">
                                      <p:cBhvr>
                                        <p:cTn id="70" dur="1000"/>
                                        <p:tgtEl>
                                          <p:spTgt spid="13"/>
                                        </p:tgtEl>
                                      </p:cBhvr>
                                    </p:animEffect>
                                    <p:set>
                                      <p:cBhvr>
                                        <p:cTn id="71" dur="1" fill="hold">
                                          <p:stCondLst>
                                            <p:cond delay="999"/>
                                          </p:stCondLst>
                                        </p:cTn>
                                        <p:tgtEl>
                                          <p:spTgt spid="13"/>
                                        </p:tgtEl>
                                        <p:attrNameLst>
                                          <p:attrName>style.visibility</p:attrName>
                                        </p:attrNameLst>
                                      </p:cBhvr>
                                      <p:to>
                                        <p:strVal val="hidden"/>
                                      </p:to>
                                    </p:set>
                                  </p:childTnLst>
                                  <p:subTnLst>
                                    <p:audio>
                                      <p:cMediaNode vol="30000">
                                        <p:cTn display="0" masterRel="sameClick">
                                          <p:stCondLst>
                                            <p:cond evt="begin" delay="0">
                                              <p:tn val="69"/>
                                            </p:cond>
                                          </p:stCondLst>
                                          <p:endCondLst>
                                            <p:cond evt="onStopAudio" delay="0">
                                              <p:tgtEl>
                                                <p:sldTgt/>
                                              </p:tgtEl>
                                            </p:cond>
                                          </p:endCondLst>
                                        </p:cTn>
                                        <p:tgtEl>
                                          <p:sndTgt r:embed="rId2" name="camera.wav"/>
                                        </p:tgtEl>
                                      </p:cMediaNode>
                                    </p:audio>
                                  </p:subTnLst>
                                </p:cTn>
                              </p:par>
                            </p:childTnLst>
                          </p:cTn>
                        </p:par>
                        <p:par>
                          <p:cTn id="72" fill="hold">
                            <p:stCondLst>
                              <p:cond delay="2250"/>
                            </p:stCondLst>
                            <p:childTnLst>
                              <p:par>
                                <p:cTn id="73" presetID="21" presetClass="exit" presetSubtype="1" fill="hold" grpId="0" nodeType="afterEffect">
                                  <p:stCondLst>
                                    <p:cond delay="250"/>
                                  </p:stCondLst>
                                  <p:childTnLst>
                                    <p:animEffect transition="out" filter="wheel(1)">
                                      <p:cBhvr>
                                        <p:cTn id="74" dur="1000"/>
                                        <p:tgtEl>
                                          <p:spTgt spid="12"/>
                                        </p:tgtEl>
                                      </p:cBhvr>
                                    </p:animEffect>
                                    <p:set>
                                      <p:cBhvr>
                                        <p:cTn id="75" dur="1" fill="hold">
                                          <p:stCondLst>
                                            <p:cond delay="999"/>
                                          </p:stCondLst>
                                        </p:cTn>
                                        <p:tgtEl>
                                          <p:spTgt spid="12"/>
                                        </p:tgtEl>
                                        <p:attrNameLst>
                                          <p:attrName>style.visibility</p:attrName>
                                        </p:attrNameLst>
                                      </p:cBhvr>
                                      <p:to>
                                        <p:strVal val="hidden"/>
                                      </p:to>
                                    </p:set>
                                  </p:childTnLst>
                                  <p:subTnLst>
                                    <p:audio>
                                      <p:cMediaNode vol="30000">
                                        <p:cTn display="0" masterRel="sameClick">
                                          <p:stCondLst>
                                            <p:cond evt="begin" delay="0">
                                              <p:tn val="73"/>
                                            </p:cond>
                                          </p:stCondLst>
                                          <p:endCondLst>
                                            <p:cond evt="onStopAudio" delay="0">
                                              <p:tgtEl>
                                                <p:sldTgt/>
                                              </p:tgtEl>
                                            </p:cond>
                                          </p:endCondLst>
                                        </p:cTn>
                                        <p:tgtEl>
                                          <p:sndTgt r:embed="rId2" name="camera.wav"/>
                                        </p:tgtEl>
                                      </p:cMediaNode>
                                    </p:audio>
                                  </p:subTnLst>
                                </p:cTn>
                              </p:par>
                            </p:childTnLst>
                          </p:cTn>
                        </p:par>
                        <p:par>
                          <p:cTn id="76" fill="hold">
                            <p:stCondLst>
                              <p:cond delay="3500"/>
                            </p:stCondLst>
                            <p:childTnLst>
                              <p:par>
                                <p:cTn id="77" presetID="21" presetClass="exit" presetSubtype="1" fill="hold" grpId="0" nodeType="afterEffect">
                                  <p:stCondLst>
                                    <p:cond delay="250"/>
                                  </p:stCondLst>
                                  <p:childTnLst>
                                    <p:animEffect transition="out" filter="wheel(1)">
                                      <p:cBhvr>
                                        <p:cTn id="78" dur="1000"/>
                                        <p:tgtEl>
                                          <p:spTgt spid="7"/>
                                        </p:tgtEl>
                                      </p:cBhvr>
                                    </p:animEffect>
                                    <p:set>
                                      <p:cBhvr>
                                        <p:cTn id="79" dur="1" fill="hold">
                                          <p:stCondLst>
                                            <p:cond delay="999"/>
                                          </p:stCondLst>
                                        </p:cTn>
                                        <p:tgtEl>
                                          <p:spTgt spid="7"/>
                                        </p:tgtEl>
                                        <p:attrNameLst>
                                          <p:attrName>style.visibility</p:attrName>
                                        </p:attrNameLst>
                                      </p:cBhvr>
                                      <p:to>
                                        <p:strVal val="hidden"/>
                                      </p:to>
                                    </p:set>
                                  </p:childTnLst>
                                  <p:subTnLst>
                                    <p:audio>
                                      <p:cMediaNode vol="30000">
                                        <p:cTn display="0" masterRel="sameClick">
                                          <p:stCondLst>
                                            <p:cond evt="begin" delay="0">
                                              <p:tn val="77"/>
                                            </p:cond>
                                          </p:stCondLst>
                                          <p:endCondLst>
                                            <p:cond evt="onStopAudio" delay="0">
                                              <p:tgtEl>
                                                <p:sldTgt/>
                                              </p:tgtEl>
                                            </p:cond>
                                          </p:endCondLst>
                                        </p:cTn>
                                        <p:tgtEl>
                                          <p:sndTgt r:embed="rId2" name="camera.wav"/>
                                        </p:tgtEl>
                                      </p:cMediaNode>
                                    </p:audio>
                                  </p:subTnLst>
                                </p:cTn>
                              </p:par>
                            </p:childTnLst>
                          </p:cTn>
                        </p:par>
                        <p:par>
                          <p:cTn id="80" fill="hold">
                            <p:stCondLst>
                              <p:cond delay="4750"/>
                            </p:stCondLst>
                            <p:childTnLst>
                              <p:par>
                                <p:cTn id="81" presetID="21" presetClass="exit" presetSubtype="1" fill="hold" grpId="0" nodeType="afterEffect">
                                  <p:stCondLst>
                                    <p:cond delay="250"/>
                                  </p:stCondLst>
                                  <p:childTnLst>
                                    <p:animEffect transition="out" filter="wheel(1)">
                                      <p:cBhvr>
                                        <p:cTn id="82" dur="1000"/>
                                        <p:tgtEl>
                                          <p:spTgt spid="3"/>
                                        </p:tgtEl>
                                      </p:cBhvr>
                                    </p:animEffect>
                                    <p:set>
                                      <p:cBhvr>
                                        <p:cTn id="83" dur="1" fill="hold">
                                          <p:stCondLst>
                                            <p:cond delay="999"/>
                                          </p:stCondLst>
                                        </p:cTn>
                                        <p:tgtEl>
                                          <p:spTgt spid="3"/>
                                        </p:tgtEl>
                                        <p:attrNameLst>
                                          <p:attrName>style.visibility</p:attrName>
                                        </p:attrNameLst>
                                      </p:cBhvr>
                                      <p:to>
                                        <p:strVal val="hidden"/>
                                      </p:to>
                                    </p:set>
                                  </p:childTnLst>
                                  <p:subTnLst>
                                    <p:audio>
                                      <p:cMediaNode vol="30000">
                                        <p:cTn display="0" masterRel="sameClick">
                                          <p:stCondLst>
                                            <p:cond evt="begin" delay="0">
                                              <p:tn val="81"/>
                                            </p:cond>
                                          </p:stCondLst>
                                          <p:endCondLst>
                                            <p:cond evt="onStopAudio" delay="0">
                                              <p:tgtEl>
                                                <p:sldTgt/>
                                              </p:tgtEl>
                                            </p:cond>
                                          </p:endCondLst>
                                        </p:cTn>
                                        <p:tgtEl>
                                          <p:sndTgt r:embed="rId2" name="camera.wav"/>
                                        </p:tgtEl>
                                      </p:cMediaNode>
                                    </p:audio>
                                  </p:subTnLst>
                                </p:cTn>
                              </p:par>
                            </p:childTnLst>
                          </p:cTn>
                        </p:par>
                        <p:par>
                          <p:cTn id="84" fill="hold">
                            <p:stCondLst>
                              <p:cond delay="6000"/>
                            </p:stCondLst>
                            <p:childTnLst>
                              <p:par>
                                <p:cTn id="85" presetID="50" presetClass="exit" presetSubtype="0" accel="100000" fill="hold" grpId="0" nodeType="afterEffect">
                                  <p:stCondLst>
                                    <p:cond delay="0"/>
                                  </p:stCondLst>
                                  <p:childTnLst>
                                    <p:anim calcmode="lin" valueType="num">
                                      <p:cBhvr>
                                        <p:cTn id="86" dur="500"/>
                                        <p:tgtEl>
                                          <p:spTgt spid="2"/>
                                        </p:tgtEl>
                                        <p:attrNameLst>
                                          <p:attrName>ppt_w</p:attrName>
                                        </p:attrNameLst>
                                      </p:cBhvr>
                                      <p:tavLst>
                                        <p:tav tm="0">
                                          <p:val>
                                            <p:strVal val="ppt_w"/>
                                          </p:val>
                                        </p:tav>
                                        <p:tav tm="100000">
                                          <p:val>
                                            <p:strVal val="ppt_w+.3"/>
                                          </p:val>
                                        </p:tav>
                                      </p:tavLst>
                                    </p:anim>
                                    <p:anim calcmode="lin" valueType="num">
                                      <p:cBhvr>
                                        <p:cTn id="87" dur="500"/>
                                        <p:tgtEl>
                                          <p:spTgt spid="2"/>
                                        </p:tgtEl>
                                        <p:attrNameLst>
                                          <p:attrName>ppt_h</p:attrName>
                                        </p:attrNameLst>
                                      </p:cBhvr>
                                      <p:tavLst>
                                        <p:tav tm="0">
                                          <p:val>
                                            <p:strVal val="ppt_h"/>
                                          </p:val>
                                        </p:tav>
                                        <p:tav tm="100000">
                                          <p:val>
                                            <p:strVal val="ppt_h"/>
                                          </p:val>
                                        </p:tav>
                                      </p:tavLst>
                                    </p:anim>
                                    <p:animEffect transition="out" filter="fade">
                                      <p:cBhvr>
                                        <p:cTn id="88" dur="500"/>
                                        <p:tgtEl>
                                          <p:spTgt spid="2"/>
                                        </p:tgtEl>
                                      </p:cBhvr>
                                    </p:animEffect>
                                    <p:set>
                                      <p:cBhvr>
                                        <p:cTn id="89" dur="1" fill="hold">
                                          <p:stCondLst>
                                            <p:cond delay="499"/>
                                          </p:stCondLst>
                                        </p:cTn>
                                        <p:tgtEl>
                                          <p:spTgt spid="2"/>
                                        </p:tgtEl>
                                        <p:attrNameLst>
                                          <p:attrName>style.visibility</p:attrName>
                                        </p:attrNameLst>
                                      </p:cBhvr>
                                      <p:to>
                                        <p:strVal val="hidden"/>
                                      </p:to>
                                    </p:set>
                                  </p:childTnLst>
                                  <p:subTnLst>
                                    <p:audio>
                                      <p:cMediaNode vol="30000">
                                        <p:cTn display="0" masterRel="sameClick">
                                          <p:stCondLst>
                                            <p:cond evt="begin" delay="0">
                                              <p:tn val="85"/>
                                            </p:cond>
                                          </p:stCondLst>
                                          <p:endCondLst>
                                            <p:cond evt="onStopAudio" delay="0">
                                              <p:tgtEl>
                                                <p:sldTgt/>
                                              </p:tgtEl>
                                            </p:cond>
                                          </p:endCondLst>
                                        </p:cTn>
                                        <p:tgtEl>
                                          <p:sndTgt r:embed="rId3" name="bomb.wav"/>
                                        </p:tgtEl>
                                      </p:cMediaNode>
                                    </p:audio>
                                  </p:subTnLst>
                                </p:cTn>
                              </p:par>
                            </p:childTnLst>
                          </p:cTn>
                        </p:par>
                      </p:childTnLst>
                    </p:cTn>
                  </p:par>
                  <p:par>
                    <p:cTn id="90" fill="hold">
                      <p:stCondLst>
                        <p:cond delay="indefinite"/>
                      </p:stCondLst>
                      <p:childTnLst>
                        <p:par>
                          <p:cTn id="91" fill="hold">
                            <p:stCondLst>
                              <p:cond delay="0"/>
                            </p:stCondLst>
                            <p:childTnLst>
                              <p:par>
                                <p:cTn id="92" presetID="22" presetClass="emph" presetSubtype="0" fill="hold" grpId="1" nodeType="clickEffect">
                                  <p:stCondLst>
                                    <p:cond delay="0"/>
                                  </p:stCondLst>
                                  <p:childTnLst>
                                    <p:animClr clrSpc="hsl" dir="cw">
                                      <p:cBhvr override="childStyle">
                                        <p:cTn id="93" dur="500" fill="hold"/>
                                        <p:tgtEl>
                                          <p:spTgt spid="18"/>
                                        </p:tgtEl>
                                        <p:attrNameLst>
                                          <p:attrName>style.color</p:attrName>
                                        </p:attrNameLst>
                                      </p:cBhvr>
                                      <p:by>
                                        <p:hsl h="-7200000" s="0" l="0"/>
                                      </p:by>
                                    </p:animClr>
                                    <p:animClr clrSpc="hsl" dir="cw">
                                      <p:cBhvr>
                                        <p:cTn id="94" dur="500" fill="hold"/>
                                        <p:tgtEl>
                                          <p:spTgt spid="18"/>
                                        </p:tgtEl>
                                        <p:attrNameLst>
                                          <p:attrName>fillcolor</p:attrName>
                                        </p:attrNameLst>
                                      </p:cBhvr>
                                      <p:by>
                                        <p:hsl h="-7200000" s="0" l="0"/>
                                      </p:by>
                                    </p:animClr>
                                    <p:animClr clrSpc="hsl" dir="cw">
                                      <p:cBhvr>
                                        <p:cTn id="95" dur="500" fill="hold"/>
                                        <p:tgtEl>
                                          <p:spTgt spid="18"/>
                                        </p:tgtEl>
                                        <p:attrNameLst>
                                          <p:attrName>stroke.color</p:attrName>
                                        </p:attrNameLst>
                                      </p:cBhvr>
                                      <p:by>
                                        <p:hsl h="-7200000" s="0" l="0"/>
                                      </p:by>
                                    </p:animClr>
                                    <p:set>
                                      <p:cBhvr>
                                        <p:cTn id="96" dur="500" fill="hold"/>
                                        <p:tgtEl>
                                          <p:spTgt spid="18"/>
                                        </p:tgtEl>
                                        <p:attrNameLst>
                                          <p:attrName>fill.type</p:attrName>
                                        </p:attrNameLst>
                                      </p:cBhvr>
                                      <p:to>
                                        <p:strVal val="solid"/>
                                      </p:to>
                                    </p:set>
                                  </p:childTnLst>
                                </p:cTn>
                              </p:par>
                              <p:par>
                                <p:cTn id="97" presetID="22" presetClass="emph" presetSubtype="0" fill="hold" grpId="1" nodeType="withEffect">
                                  <p:stCondLst>
                                    <p:cond delay="0"/>
                                  </p:stCondLst>
                                  <p:childTnLst>
                                    <p:animClr clrSpc="hsl" dir="cw">
                                      <p:cBhvr override="childStyle">
                                        <p:cTn id="98" dur="500" fill="hold"/>
                                        <p:tgtEl>
                                          <p:spTgt spid="20"/>
                                        </p:tgtEl>
                                        <p:attrNameLst>
                                          <p:attrName>style.color</p:attrName>
                                        </p:attrNameLst>
                                      </p:cBhvr>
                                      <p:by>
                                        <p:hsl h="-7200000" s="0" l="0"/>
                                      </p:by>
                                    </p:animClr>
                                    <p:animClr clrSpc="hsl" dir="cw">
                                      <p:cBhvr>
                                        <p:cTn id="99" dur="500" fill="hold"/>
                                        <p:tgtEl>
                                          <p:spTgt spid="20"/>
                                        </p:tgtEl>
                                        <p:attrNameLst>
                                          <p:attrName>fillcolor</p:attrName>
                                        </p:attrNameLst>
                                      </p:cBhvr>
                                      <p:by>
                                        <p:hsl h="-7200000" s="0" l="0"/>
                                      </p:by>
                                    </p:animClr>
                                    <p:animClr clrSpc="hsl" dir="cw">
                                      <p:cBhvr>
                                        <p:cTn id="100" dur="500" fill="hold"/>
                                        <p:tgtEl>
                                          <p:spTgt spid="20"/>
                                        </p:tgtEl>
                                        <p:attrNameLst>
                                          <p:attrName>stroke.color</p:attrName>
                                        </p:attrNameLst>
                                      </p:cBhvr>
                                      <p:by>
                                        <p:hsl h="-7200000" s="0" l="0"/>
                                      </p:by>
                                    </p:animClr>
                                    <p:set>
                                      <p:cBhvr>
                                        <p:cTn id="101" dur="500" fill="hold"/>
                                        <p:tgtEl>
                                          <p:spTgt spid="2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19" grpId="0" animBg="1"/>
      <p:bldP spid="19" grpId="1" animBg="1"/>
      <p:bldP spid="8" grpId="0" animBg="1"/>
      <p:bldP spid="15" grpId="0" animBg="1"/>
      <p:bldP spid="9" grpId="0" animBg="1"/>
      <p:bldP spid="6" grpId="0" animBg="1"/>
      <p:bldP spid="5" grpId="0" animBg="1"/>
      <p:bldP spid="5" grpId="1" animBg="1"/>
      <p:bldP spid="16" grpId="0" animBg="1"/>
      <p:bldP spid="16" grpId="1" animBg="1"/>
      <p:bldP spid="10" grpId="0" animBg="1"/>
      <p:bldP spid="10" grpId="1" animBg="1"/>
      <p:bldP spid="4" grpId="0" animBg="1"/>
      <p:bldP spid="11" grpId="0" animBg="1"/>
      <p:bldP spid="17" grpId="0" animBg="1"/>
      <p:bldP spid="20" grpId="0" animBg="1"/>
      <p:bldP spid="20" grpId="1" animBg="1"/>
      <p:bldP spid="2" grpId="0" uiExpand="1" animBg="1"/>
      <p:bldP spid="3" grpId="0" uiExpand="1" animBg="1"/>
      <p:bldP spid="7" grpId="0" uiExpand="1" animBg="1"/>
      <p:bldP spid="12" grpId="0" uiExpand="1" animBg="1"/>
      <p:bldP spid="13" grpId="0" uiExpand="1" animBg="1"/>
      <p:bldP spid="14" grpId="0" uiExpan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60C8C-61E0-D327-FE42-56D05B4A8C7F}"/>
            </a:ext>
          </a:extLst>
        </p:cNvPr>
        <p:cNvGrpSpPr/>
        <p:nvPr/>
      </p:nvGrpSpPr>
      <p:grpSpPr>
        <a:xfrm>
          <a:off x="0" y="0"/>
          <a:ext cx="0" cy="0"/>
          <a:chOff x="0" y="0"/>
          <a:chExt cx="0" cy="0"/>
        </a:xfrm>
      </p:grpSpPr>
      <p:sp>
        <p:nvSpPr>
          <p:cNvPr id="9" name="Flowchart: Sequential Access Storage 8">
            <a:extLst>
              <a:ext uri="{FF2B5EF4-FFF2-40B4-BE49-F238E27FC236}">
                <a16:creationId xmlns:a16="http://schemas.microsoft.com/office/drawing/2014/main" id="{75F23644-9FB0-AFE3-0725-1C213935B273}"/>
              </a:ext>
            </a:extLst>
          </p:cNvPr>
          <p:cNvSpPr/>
          <p:nvPr/>
        </p:nvSpPr>
        <p:spPr>
          <a:xfrm>
            <a:off x="-136730" y="3057129"/>
            <a:ext cx="1050376" cy="1086186"/>
          </a:xfrm>
          <a:prstGeom prst="flowChartMagneticTape">
            <a:avLst/>
          </a:prstGeom>
          <a:solidFill>
            <a:srgbClr val="71A7CE"/>
          </a:solidFill>
          <a:ln>
            <a:solidFill>
              <a:srgbClr val="6FA7C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B</a:t>
            </a:r>
          </a:p>
        </p:txBody>
      </p:sp>
      <p:sp>
        <p:nvSpPr>
          <p:cNvPr id="18" name="Flowchart: Sequential Access Storage 17">
            <a:extLst>
              <a:ext uri="{FF2B5EF4-FFF2-40B4-BE49-F238E27FC236}">
                <a16:creationId xmlns:a16="http://schemas.microsoft.com/office/drawing/2014/main" id="{459592EF-5702-1954-275C-235B64D25F18}"/>
              </a:ext>
            </a:extLst>
          </p:cNvPr>
          <p:cNvSpPr/>
          <p:nvPr/>
        </p:nvSpPr>
        <p:spPr>
          <a:xfrm>
            <a:off x="-136730" y="5499101"/>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D</a:t>
            </a:r>
          </a:p>
        </p:txBody>
      </p:sp>
      <p:sp>
        <p:nvSpPr>
          <p:cNvPr id="10" name="Flowchart: Sequential Access Storage 9">
            <a:extLst>
              <a:ext uri="{FF2B5EF4-FFF2-40B4-BE49-F238E27FC236}">
                <a16:creationId xmlns:a16="http://schemas.microsoft.com/office/drawing/2014/main" id="{AEA1BC5B-E627-9D8F-940E-3EABEB047A2F}"/>
              </a:ext>
            </a:extLst>
          </p:cNvPr>
          <p:cNvSpPr/>
          <p:nvPr/>
        </p:nvSpPr>
        <p:spPr>
          <a:xfrm rot="10800000">
            <a:off x="-136731" y="3057545"/>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9" name="Flowchart: Sequential Access Storage 18">
            <a:extLst>
              <a:ext uri="{FF2B5EF4-FFF2-40B4-BE49-F238E27FC236}">
                <a16:creationId xmlns:a16="http://schemas.microsoft.com/office/drawing/2014/main" id="{6A3C49A0-F711-3C30-D8F1-3FABEE7AFB97}"/>
              </a:ext>
            </a:extLst>
          </p:cNvPr>
          <p:cNvSpPr/>
          <p:nvPr/>
        </p:nvSpPr>
        <p:spPr>
          <a:xfrm rot="10800000">
            <a:off x="-136731" y="5499517"/>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8" name="Rectangle: Rounded Corners 7">
            <a:extLst>
              <a:ext uri="{FF2B5EF4-FFF2-40B4-BE49-F238E27FC236}">
                <a16:creationId xmlns:a16="http://schemas.microsoft.com/office/drawing/2014/main" id="{7EBA1A7D-BE5D-8030-FB84-72F615E169EA}"/>
              </a:ext>
            </a:extLst>
          </p:cNvPr>
          <p:cNvSpPr/>
          <p:nvPr/>
        </p:nvSpPr>
        <p:spPr>
          <a:xfrm>
            <a:off x="913644" y="1962709"/>
            <a:ext cx="5825341" cy="1094420"/>
          </a:xfrm>
          <a:prstGeom prst="roundRect">
            <a:avLst/>
          </a:prstGeom>
          <a:solidFill>
            <a:srgbClr val="4288BC">
              <a:alpha val="6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1985</a:t>
            </a:r>
          </a:p>
        </p:txBody>
      </p:sp>
      <p:sp>
        <p:nvSpPr>
          <p:cNvPr id="15" name="Flowchart: Sequential Access Storage 14">
            <a:extLst>
              <a:ext uri="{FF2B5EF4-FFF2-40B4-BE49-F238E27FC236}">
                <a16:creationId xmlns:a16="http://schemas.microsoft.com/office/drawing/2014/main" id="{86F52E1E-F246-3B11-6BF4-5FCF7D28FD7A}"/>
              </a:ext>
            </a:extLst>
          </p:cNvPr>
          <p:cNvSpPr/>
          <p:nvPr/>
        </p:nvSpPr>
        <p:spPr>
          <a:xfrm>
            <a:off x="-136730" y="4283793"/>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C</a:t>
            </a:r>
          </a:p>
        </p:txBody>
      </p:sp>
      <p:sp>
        <p:nvSpPr>
          <p:cNvPr id="6" name="Flowchart: Sequential Access Storage 5">
            <a:extLst>
              <a:ext uri="{FF2B5EF4-FFF2-40B4-BE49-F238E27FC236}">
                <a16:creationId xmlns:a16="http://schemas.microsoft.com/office/drawing/2014/main" id="{F61D160E-35C2-ADBE-9E20-A88E7E24D995}"/>
              </a:ext>
            </a:extLst>
          </p:cNvPr>
          <p:cNvSpPr/>
          <p:nvPr/>
        </p:nvSpPr>
        <p:spPr>
          <a:xfrm>
            <a:off x="-136730" y="1809415"/>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A</a:t>
            </a:r>
          </a:p>
        </p:txBody>
      </p:sp>
      <p:sp>
        <p:nvSpPr>
          <p:cNvPr id="5" name="Flowchart: Sequential Access Storage 4">
            <a:extLst>
              <a:ext uri="{FF2B5EF4-FFF2-40B4-BE49-F238E27FC236}">
                <a16:creationId xmlns:a16="http://schemas.microsoft.com/office/drawing/2014/main" id="{6D834909-8D3D-4549-5AB2-CCD940922BEF}"/>
              </a:ext>
            </a:extLst>
          </p:cNvPr>
          <p:cNvSpPr/>
          <p:nvPr/>
        </p:nvSpPr>
        <p:spPr>
          <a:xfrm rot="10800000">
            <a:off x="-136731" y="1809831"/>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6" name="Flowchart: Sequential Access Storage 15">
            <a:extLst>
              <a:ext uri="{FF2B5EF4-FFF2-40B4-BE49-F238E27FC236}">
                <a16:creationId xmlns:a16="http://schemas.microsoft.com/office/drawing/2014/main" id="{F84E58BB-53E7-3511-73DB-7D614ACE0858}"/>
              </a:ext>
            </a:extLst>
          </p:cNvPr>
          <p:cNvSpPr/>
          <p:nvPr/>
        </p:nvSpPr>
        <p:spPr>
          <a:xfrm rot="10800000">
            <a:off x="-136731" y="4284209"/>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4" name="Arrow: Pentagon 3">
            <a:extLst>
              <a:ext uri="{FF2B5EF4-FFF2-40B4-BE49-F238E27FC236}">
                <a16:creationId xmlns:a16="http://schemas.microsoft.com/office/drawing/2014/main" id="{9204ACAE-560D-549E-5701-6166CD4570BB}"/>
              </a:ext>
            </a:extLst>
          </p:cNvPr>
          <p:cNvSpPr/>
          <p:nvPr/>
        </p:nvSpPr>
        <p:spPr>
          <a:xfrm>
            <a:off x="-8679537" y="138888"/>
            <a:ext cx="9208550" cy="1498183"/>
          </a:xfrm>
          <a:prstGeom prst="homePlate">
            <a:avLst/>
          </a:prstGeom>
          <a:solidFill>
            <a:schemeClr val="tx2">
              <a:lumMod val="50000"/>
              <a:lumOff val="50000"/>
              <a:alpha val="8000"/>
            </a:schemeClr>
          </a:solidFill>
          <a:ln>
            <a:solidFill>
              <a:schemeClr val="tx2">
                <a:lumMod val="75000"/>
                <a:lumOff val="2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err="1">
                <a:solidFill>
                  <a:srgbClr val="FF0000"/>
                </a:solidFill>
                <a:latin typeface="Verdana" panose="020B0604030504040204" pitchFamily="34" charset="0"/>
                <a:ea typeface="Verdana" panose="020B0604030504040204" pitchFamily="34" charset="0"/>
              </a:rPr>
              <a:t>Câu</a:t>
            </a:r>
            <a:r>
              <a:rPr lang="en-US" sz="3200" dirty="0">
                <a:solidFill>
                  <a:srgbClr val="FF0000"/>
                </a:solidFill>
                <a:latin typeface="Verdana" panose="020B0604030504040204" pitchFamily="34" charset="0"/>
                <a:ea typeface="Verdana" panose="020B0604030504040204" pitchFamily="34" charset="0"/>
              </a:rPr>
              <a:t> 4: </a:t>
            </a:r>
            <a:r>
              <a:rPr lang="en-US" sz="3200" dirty="0" err="1">
                <a:solidFill>
                  <a:srgbClr val="FF0000"/>
                </a:solidFill>
                <a:latin typeface="Verdana" panose="020B0604030504040204" pitchFamily="34" charset="0"/>
                <a:ea typeface="Verdana" panose="020B0604030504040204" pitchFamily="34" charset="0"/>
              </a:rPr>
              <a:t>Sách</a:t>
            </a:r>
            <a:r>
              <a:rPr lang="en-US" sz="3200" dirty="0">
                <a:solidFill>
                  <a:srgbClr val="FF0000"/>
                </a:solidFill>
                <a:latin typeface="Verdana" panose="020B0604030504040204" pitchFamily="34" charset="0"/>
                <a:ea typeface="Verdana" panose="020B0604030504040204" pitchFamily="34" charset="0"/>
              </a:rPr>
              <a:t> </a:t>
            </a:r>
            <a:r>
              <a:rPr lang="vi-VN" sz="3200" dirty="0">
                <a:solidFill>
                  <a:srgbClr val="FF0000"/>
                </a:solidFill>
                <a:latin typeface="Verdana" panose="020B0604030504040204" pitchFamily="34" charset="0"/>
                <a:ea typeface="Verdana" panose="020B0604030504040204" pitchFamily="34" charset="0"/>
              </a:rPr>
              <a:t>Giáo lý Công giáo </a:t>
            </a:r>
            <a:r>
              <a:rPr lang="en-US" sz="3200" dirty="0" err="1">
                <a:solidFill>
                  <a:srgbClr val="FF0000"/>
                </a:solidFill>
                <a:latin typeface="Verdana" panose="020B0604030504040204" pitchFamily="34" charset="0"/>
                <a:ea typeface="Verdana" panose="020B0604030504040204" pitchFamily="34" charset="0"/>
              </a:rPr>
              <a:t>được</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soạn</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thảo</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vào</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năm</a:t>
            </a:r>
            <a:endParaRPr lang="en-US" sz="3200" dirty="0">
              <a:solidFill>
                <a:srgbClr val="FF0000"/>
              </a:solidFill>
              <a:latin typeface="Verdana" panose="020B0604030504040204" pitchFamily="34" charset="0"/>
              <a:ea typeface="Verdana" panose="020B0604030504040204" pitchFamily="34" charset="0"/>
            </a:endParaRPr>
          </a:p>
        </p:txBody>
      </p:sp>
      <p:sp>
        <p:nvSpPr>
          <p:cNvPr id="11" name="Rectangle: Rounded Corners 10">
            <a:extLst>
              <a:ext uri="{FF2B5EF4-FFF2-40B4-BE49-F238E27FC236}">
                <a16:creationId xmlns:a16="http://schemas.microsoft.com/office/drawing/2014/main" id="{3761839C-8898-D6A6-3A2F-5B213F3AB435}"/>
              </a:ext>
            </a:extLst>
          </p:cNvPr>
          <p:cNvSpPr/>
          <p:nvPr/>
        </p:nvSpPr>
        <p:spPr>
          <a:xfrm>
            <a:off x="926344" y="3194608"/>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1986</a:t>
            </a:r>
          </a:p>
        </p:txBody>
      </p:sp>
      <p:sp>
        <p:nvSpPr>
          <p:cNvPr id="17" name="Rectangle: Rounded Corners 16">
            <a:extLst>
              <a:ext uri="{FF2B5EF4-FFF2-40B4-BE49-F238E27FC236}">
                <a16:creationId xmlns:a16="http://schemas.microsoft.com/office/drawing/2014/main" id="{7B46DB1F-3B46-442D-B952-0FF0FAEF6F7E}"/>
              </a:ext>
            </a:extLst>
          </p:cNvPr>
          <p:cNvSpPr/>
          <p:nvPr/>
        </p:nvSpPr>
        <p:spPr>
          <a:xfrm>
            <a:off x="926344" y="4421272"/>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1987</a:t>
            </a:r>
          </a:p>
        </p:txBody>
      </p:sp>
      <p:sp>
        <p:nvSpPr>
          <p:cNvPr id="20" name="Rectangle: Rounded Corners 19">
            <a:extLst>
              <a:ext uri="{FF2B5EF4-FFF2-40B4-BE49-F238E27FC236}">
                <a16:creationId xmlns:a16="http://schemas.microsoft.com/office/drawing/2014/main" id="{20F7F660-F999-5639-C66F-11507E718428}"/>
              </a:ext>
            </a:extLst>
          </p:cNvPr>
          <p:cNvSpPr/>
          <p:nvPr/>
        </p:nvSpPr>
        <p:spPr>
          <a:xfrm>
            <a:off x="926344" y="5636580"/>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1992</a:t>
            </a:r>
          </a:p>
        </p:txBody>
      </p:sp>
      <p:sp>
        <p:nvSpPr>
          <p:cNvPr id="2" name="Flowchart: Connector 1">
            <a:extLst>
              <a:ext uri="{FF2B5EF4-FFF2-40B4-BE49-F238E27FC236}">
                <a16:creationId xmlns:a16="http://schemas.microsoft.com/office/drawing/2014/main" id="{D4C001A9-E278-4712-A48B-2592C37C51E8}"/>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0</a:t>
            </a:r>
          </a:p>
        </p:txBody>
      </p:sp>
      <p:sp>
        <p:nvSpPr>
          <p:cNvPr id="3" name="Flowchart: Connector 2">
            <a:extLst>
              <a:ext uri="{FF2B5EF4-FFF2-40B4-BE49-F238E27FC236}">
                <a16:creationId xmlns:a16="http://schemas.microsoft.com/office/drawing/2014/main" id="{AF25332B-2C1F-8E66-04CB-7D4C1284EB44}"/>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1</a:t>
            </a:r>
          </a:p>
        </p:txBody>
      </p:sp>
      <p:sp>
        <p:nvSpPr>
          <p:cNvPr id="7" name="Flowchart: Connector 6">
            <a:extLst>
              <a:ext uri="{FF2B5EF4-FFF2-40B4-BE49-F238E27FC236}">
                <a16:creationId xmlns:a16="http://schemas.microsoft.com/office/drawing/2014/main" id="{06A4CABB-10A8-EF3E-4481-5AA387F1892C}"/>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2</a:t>
            </a:r>
          </a:p>
        </p:txBody>
      </p:sp>
      <p:sp>
        <p:nvSpPr>
          <p:cNvPr id="12" name="Flowchart: Connector 11">
            <a:extLst>
              <a:ext uri="{FF2B5EF4-FFF2-40B4-BE49-F238E27FC236}">
                <a16:creationId xmlns:a16="http://schemas.microsoft.com/office/drawing/2014/main" id="{162957C5-9231-FA42-02E2-26BB8BF5580E}"/>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3</a:t>
            </a:r>
          </a:p>
        </p:txBody>
      </p:sp>
      <p:sp>
        <p:nvSpPr>
          <p:cNvPr id="13" name="Flowchart: Connector 12">
            <a:extLst>
              <a:ext uri="{FF2B5EF4-FFF2-40B4-BE49-F238E27FC236}">
                <a16:creationId xmlns:a16="http://schemas.microsoft.com/office/drawing/2014/main" id="{85B1027D-BD4D-4C1E-9698-5AA0B8538EE3}"/>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4</a:t>
            </a:r>
          </a:p>
        </p:txBody>
      </p:sp>
      <p:sp>
        <p:nvSpPr>
          <p:cNvPr id="14" name="Flowchart: Connector 13">
            <a:extLst>
              <a:ext uri="{FF2B5EF4-FFF2-40B4-BE49-F238E27FC236}">
                <a16:creationId xmlns:a16="http://schemas.microsoft.com/office/drawing/2014/main" id="{87F2C275-D08C-410C-1522-E18D1864DBAE}"/>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5</a:t>
            </a:r>
          </a:p>
        </p:txBody>
      </p:sp>
    </p:spTree>
    <p:extLst>
      <p:ext uri="{BB962C8B-B14F-4D97-AF65-F5344CB8AC3E}">
        <p14:creationId xmlns:p14="http://schemas.microsoft.com/office/powerpoint/2010/main" val="327042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4.79167E-6 1.85185E-6 L 0.75924 -0.00232 " pathEditMode="relative" rAng="0" ptsTypes="AA">
                                      <p:cBhvr>
                                        <p:cTn id="6" dur="2000" fill="hold"/>
                                        <p:tgtEl>
                                          <p:spTgt spid="4"/>
                                        </p:tgtEl>
                                        <p:attrNameLst>
                                          <p:attrName>ppt_x</p:attrName>
                                          <p:attrName>ppt_y</p:attrName>
                                        </p:attrNameLst>
                                      </p:cBhvr>
                                      <p:rCtr x="37956" y="-116"/>
                                    </p:animMotion>
                                  </p:childTnLst>
                                </p:cTn>
                              </p:par>
                            </p:childTnLst>
                          </p:cTn>
                        </p:par>
                        <p:par>
                          <p:cTn id="7" fill="hold">
                            <p:stCondLst>
                              <p:cond delay="2000"/>
                            </p:stCondLst>
                            <p:childTnLst>
                              <p:par>
                                <p:cTn id="8" presetID="8" presetClass="emph" presetSubtype="0" fill="hold" grpId="0" nodeType="afterEffect">
                                  <p:stCondLst>
                                    <p:cond delay="0"/>
                                  </p:stCondLst>
                                  <p:childTnLst>
                                    <p:animRot by="10800000">
                                      <p:cBhvr>
                                        <p:cTn id="9" dur="500" fill="hold"/>
                                        <p:tgtEl>
                                          <p:spTgt spid="5"/>
                                        </p:tgtEl>
                                        <p:attrNameLst>
                                          <p:attrName>r</p:attrName>
                                        </p:attrNameLst>
                                      </p:cBhvr>
                                    </p:animRot>
                                  </p:childTnLst>
                                </p:cTn>
                              </p:par>
                            </p:childTnLst>
                          </p:cTn>
                        </p:par>
                        <p:par>
                          <p:cTn id="10" fill="hold">
                            <p:stCondLst>
                              <p:cond delay="2500"/>
                            </p:stCondLst>
                            <p:childTnLst>
                              <p:par>
                                <p:cTn id="11" presetID="1"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par>
                          <p:cTn id="13" fill="hold">
                            <p:stCondLst>
                              <p:cond delay="2500"/>
                            </p:stCondLst>
                            <p:childTnLst>
                              <p:par>
                                <p:cTn id="14" presetID="22" presetClass="exit" presetSubtype="4" fill="hold" grpId="1" nodeType="afterEffect">
                                  <p:stCondLst>
                                    <p:cond delay="0"/>
                                  </p:stCondLst>
                                  <p:childTnLst>
                                    <p:animEffect transition="out" filter="wipe(down)">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par>
                          <p:cTn id="17" fill="hold">
                            <p:stCondLst>
                              <p:cond delay="3000"/>
                            </p:stCondLst>
                            <p:childTnLst>
                              <p:par>
                                <p:cTn id="18" presetID="22" presetClass="entr" presetSubtype="8"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par>
                          <p:cTn id="21" fill="hold">
                            <p:stCondLst>
                              <p:cond delay="3500"/>
                            </p:stCondLst>
                            <p:childTnLst>
                              <p:par>
                                <p:cTn id="22" presetID="8" presetClass="emph" presetSubtype="0" fill="hold" grpId="0" nodeType="afterEffect">
                                  <p:stCondLst>
                                    <p:cond delay="0"/>
                                  </p:stCondLst>
                                  <p:childTnLst>
                                    <p:animRot by="10800000">
                                      <p:cBhvr>
                                        <p:cTn id="23" dur="500" fill="hold"/>
                                        <p:tgtEl>
                                          <p:spTgt spid="10"/>
                                        </p:tgtEl>
                                        <p:attrNameLst>
                                          <p:attrName>r</p:attrName>
                                        </p:attrNameLst>
                                      </p:cBhvr>
                                    </p:animRot>
                                  </p:childTnLst>
                                </p:cTn>
                              </p:par>
                            </p:childTnLst>
                          </p:cTn>
                        </p:par>
                        <p:par>
                          <p:cTn id="24" fill="hold">
                            <p:stCondLst>
                              <p:cond delay="4000"/>
                            </p:stCondLst>
                            <p:childTnLst>
                              <p:par>
                                <p:cTn id="25" presetID="1"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par>
                          <p:cTn id="27" fill="hold">
                            <p:stCondLst>
                              <p:cond delay="4000"/>
                            </p:stCondLst>
                            <p:childTnLst>
                              <p:par>
                                <p:cTn id="28" presetID="22" presetClass="exit" presetSubtype="4" fill="hold" grpId="1" nodeType="afterEffect">
                                  <p:stCondLst>
                                    <p:cond delay="0"/>
                                  </p:stCondLst>
                                  <p:childTnLst>
                                    <p:animEffect transition="out" filter="wipe(down)">
                                      <p:cBhvr>
                                        <p:cTn id="29" dur="500"/>
                                        <p:tgtEl>
                                          <p:spTgt spid="10"/>
                                        </p:tgtEl>
                                      </p:cBhvr>
                                    </p:animEffect>
                                    <p:set>
                                      <p:cBhvr>
                                        <p:cTn id="30" dur="1" fill="hold">
                                          <p:stCondLst>
                                            <p:cond delay="499"/>
                                          </p:stCondLst>
                                        </p:cTn>
                                        <p:tgtEl>
                                          <p:spTgt spid="10"/>
                                        </p:tgtEl>
                                        <p:attrNameLst>
                                          <p:attrName>style.visibility</p:attrName>
                                        </p:attrNameLst>
                                      </p:cBhvr>
                                      <p:to>
                                        <p:strVal val="hidden"/>
                                      </p:to>
                                    </p:set>
                                  </p:childTnLst>
                                </p:cTn>
                              </p:par>
                            </p:childTnLst>
                          </p:cTn>
                        </p:par>
                        <p:par>
                          <p:cTn id="31" fill="hold">
                            <p:stCondLst>
                              <p:cond delay="4500"/>
                            </p:stCondLst>
                            <p:childTnLst>
                              <p:par>
                                <p:cTn id="32" presetID="2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left)">
                                      <p:cBhvr>
                                        <p:cTn id="34" dur="500"/>
                                        <p:tgtEl>
                                          <p:spTgt spid="11"/>
                                        </p:tgtEl>
                                      </p:cBhvr>
                                    </p:animEffect>
                                  </p:childTnLst>
                                </p:cTn>
                              </p:par>
                            </p:childTnLst>
                          </p:cTn>
                        </p:par>
                        <p:par>
                          <p:cTn id="35" fill="hold">
                            <p:stCondLst>
                              <p:cond delay="5000"/>
                            </p:stCondLst>
                            <p:childTnLst>
                              <p:par>
                                <p:cTn id="36" presetID="8" presetClass="emph" presetSubtype="0" fill="hold" grpId="0" nodeType="afterEffect">
                                  <p:stCondLst>
                                    <p:cond delay="0"/>
                                  </p:stCondLst>
                                  <p:childTnLst>
                                    <p:animRot by="10800000">
                                      <p:cBhvr>
                                        <p:cTn id="37" dur="500" fill="hold"/>
                                        <p:tgtEl>
                                          <p:spTgt spid="16"/>
                                        </p:tgtEl>
                                        <p:attrNameLst>
                                          <p:attrName>r</p:attrName>
                                        </p:attrNameLst>
                                      </p:cBhvr>
                                    </p:animRot>
                                  </p:childTnLst>
                                </p:cTn>
                              </p:par>
                            </p:childTnLst>
                          </p:cTn>
                        </p:par>
                        <p:par>
                          <p:cTn id="38" fill="hold">
                            <p:stCondLst>
                              <p:cond delay="5500"/>
                            </p:stCondLst>
                            <p:childTnLst>
                              <p:par>
                                <p:cTn id="39" presetID="1" presetClass="entr" presetSubtype="0"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par>
                          <p:cTn id="41" fill="hold">
                            <p:stCondLst>
                              <p:cond delay="5500"/>
                            </p:stCondLst>
                            <p:childTnLst>
                              <p:par>
                                <p:cTn id="42" presetID="22" presetClass="exit" presetSubtype="4" fill="hold" grpId="1" nodeType="afterEffect">
                                  <p:stCondLst>
                                    <p:cond delay="0"/>
                                  </p:stCondLst>
                                  <p:childTnLst>
                                    <p:animEffect transition="out" filter="wipe(down)">
                                      <p:cBhvr>
                                        <p:cTn id="43" dur="500"/>
                                        <p:tgtEl>
                                          <p:spTgt spid="16"/>
                                        </p:tgtEl>
                                      </p:cBhvr>
                                    </p:animEffect>
                                    <p:set>
                                      <p:cBhvr>
                                        <p:cTn id="44" dur="1" fill="hold">
                                          <p:stCondLst>
                                            <p:cond delay="499"/>
                                          </p:stCondLst>
                                        </p:cTn>
                                        <p:tgtEl>
                                          <p:spTgt spid="16"/>
                                        </p:tgtEl>
                                        <p:attrNameLst>
                                          <p:attrName>style.visibility</p:attrName>
                                        </p:attrNameLst>
                                      </p:cBhvr>
                                      <p:to>
                                        <p:strVal val="hidden"/>
                                      </p:to>
                                    </p:set>
                                  </p:childTnLst>
                                </p:cTn>
                              </p:par>
                            </p:childTnLst>
                          </p:cTn>
                        </p:par>
                        <p:par>
                          <p:cTn id="45" fill="hold">
                            <p:stCondLst>
                              <p:cond delay="6000"/>
                            </p:stCondLst>
                            <p:childTnLst>
                              <p:par>
                                <p:cTn id="46" presetID="22" presetClass="entr" presetSubtype="8" fill="hold" grpId="0" nodeType="after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ipe(left)">
                                      <p:cBhvr>
                                        <p:cTn id="48" dur="500"/>
                                        <p:tgtEl>
                                          <p:spTgt spid="17"/>
                                        </p:tgtEl>
                                      </p:cBhvr>
                                    </p:animEffect>
                                  </p:childTnLst>
                                </p:cTn>
                              </p:par>
                            </p:childTnLst>
                          </p:cTn>
                        </p:par>
                        <p:par>
                          <p:cTn id="49" fill="hold">
                            <p:stCondLst>
                              <p:cond delay="6500"/>
                            </p:stCondLst>
                            <p:childTnLst>
                              <p:par>
                                <p:cTn id="50" presetID="8" presetClass="emph" presetSubtype="0" fill="hold" grpId="0" nodeType="afterEffect">
                                  <p:stCondLst>
                                    <p:cond delay="0"/>
                                  </p:stCondLst>
                                  <p:childTnLst>
                                    <p:animRot by="10800000">
                                      <p:cBhvr>
                                        <p:cTn id="51" dur="500" fill="hold"/>
                                        <p:tgtEl>
                                          <p:spTgt spid="19"/>
                                        </p:tgtEl>
                                        <p:attrNameLst>
                                          <p:attrName>r</p:attrName>
                                        </p:attrNameLst>
                                      </p:cBhvr>
                                    </p:animRot>
                                  </p:childTnLst>
                                </p:cTn>
                              </p:par>
                            </p:childTnLst>
                          </p:cTn>
                        </p:par>
                        <p:par>
                          <p:cTn id="52" fill="hold">
                            <p:stCondLst>
                              <p:cond delay="7000"/>
                            </p:stCondLst>
                            <p:childTnLst>
                              <p:par>
                                <p:cTn id="53" presetID="1" presetClass="entr" presetSubtype="0" fill="hold" grpId="0" nodeType="after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par>
                          <p:cTn id="55" fill="hold">
                            <p:stCondLst>
                              <p:cond delay="7000"/>
                            </p:stCondLst>
                            <p:childTnLst>
                              <p:par>
                                <p:cTn id="56" presetID="22" presetClass="exit" presetSubtype="4" fill="hold" grpId="1" nodeType="afterEffect">
                                  <p:stCondLst>
                                    <p:cond delay="0"/>
                                  </p:stCondLst>
                                  <p:childTnLst>
                                    <p:animEffect transition="out" filter="wipe(down)">
                                      <p:cBhvr>
                                        <p:cTn id="57" dur="500"/>
                                        <p:tgtEl>
                                          <p:spTgt spid="19"/>
                                        </p:tgtEl>
                                      </p:cBhvr>
                                    </p:animEffect>
                                    <p:set>
                                      <p:cBhvr>
                                        <p:cTn id="58" dur="1" fill="hold">
                                          <p:stCondLst>
                                            <p:cond delay="499"/>
                                          </p:stCondLst>
                                        </p:cTn>
                                        <p:tgtEl>
                                          <p:spTgt spid="19"/>
                                        </p:tgtEl>
                                        <p:attrNameLst>
                                          <p:attrName>style.visibility</p:attrName>
                                        </p:attrNameLst>
                                      </p:cBhvr>
                                      <p:to>
                                        <p:strVal val="hidden"/>
                                      </p:to>
                                    </p:set>
                                  </p:childTnLst>
                                </p:cTn>
                              </p:par>
                            </p:childTnLst>
                          </p:cTn>
                        </p:par>
                        <p:par>
                          <p:cTn id="59" fill="hold">
                            <p:stCondLst>
                              <p:cond delay="7500"/>
                            </p:stCondLst>
                            <p:childTnLst>
                              <p:par>
                                <p:cTn id="60" presetID="22" presetClass="entr" presetSubtype="8" fill="hold" grpId="0" nodeType="after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xit" presetSubtype="1" fill="hold" grpId="0" nodeType="clickEffect">
                                  <p:stCondLst>
                                    <p:cond delay="0"/>
                                  </p:stCondLst>
                                  <p:childTnLst>
                                    <p:animEffect transition="out" filter="wheel(1)">
                                      <p:cBhvr>
                                        <p:cTn id="66" dur="1000"/>
                                        <p:tgtEl>
                                          <p:spTgt spid="14"/>
                                        </p:tgtEl>
                                      </p:cBhvr>
                                    </p:animEffect>
                                    <p:set>
                                      <p:cBhvr>
                                        <p:cTn id="67" dur="1" fill="hold">
                                          <p:stCondLst>
                                            <p:cond delay="999"/>
                                          </p:stCondLst>
                                        </p:cTn>
                                        <p:tgtEl>
                                          <p:spTgt spid="14"/>
                                        </p:tgtEl>
                                        <p:attrNameLst>
                                          <p:attrName>style.visibility</p:attrName>
                                        </p:attrNameLst>
                                      </p:cBhvr>
                                      <p:to>
                                        <p:strVal val="hidden"/>
                                      </p:to>
                                    </p:set>
                                  </p:childTnLst>
                                  <p:subTnLst>
                                    <p:audio>
                                      <p:cMediaNode vol="28000">
                                        <p:cTn display="0" masterRel="sameClick">
                                          <p:stCondLst>
                                            <p:cond evt="begin" delay="0">
                                              <p:tn val="65"/>
                                            </p:cond>
                                          </p:stCondLst>
                                          <p:endCondLst>
                                            <p:cond evt="onStopAudio" delay="0">
                                              <p:tgtEl>
                                                <p:sldTgt/>
                                              </p:tgtEl>
                                            </p:cond>
                                          </p:endCondLst>
                                        </p:cTn>
                                        <p:tgtEl>
                                          <p:sndTgt r:embed="rId2" name="camera.wav"/>
                                        </p:tgtEl>
                                      </p:cMediaNode>
                                    </p:audio>
                                  </p:subTnLst>
                                </p:cTn>
                              </p:par>
                            </p:childTnLst>
                          </p:cTn>
                        </p:par>
                        <p:par>
                          <p:cTn id="68" fill="hold">
                            <p:stCondLst>
                              <p:cond delay="1000"/>
                            </p:stCondLst>
                            <p:childTnLst>
                              <p:par>
                                <p:cTn id="69" presetID="21" presetClass="exit" presetSubtype="1" fill="hold" grpId="0" nodeType="afterEffect">
                                  <p:stCondLst>
                                    <p:cond delay="250"/>
                                  </p:stCondLst>
                                  <p:childTnLst>
                                    <p:animEffect transition="out" filter="wheel(1)">
                                      <p:cBhvr>
                                        <p:cTn id="70" dur="1000"/>
                                        <p:tgtEl>
                                          <p:spTgt spid="13"/>
                                        </p:tgtEl>
                                      </p:cBhvr>
                                    </p:animEffect>
                                    <p:set>
                                      <p:cBhvr>
                                        <p:cTn id="71" dur="1" fill="hold">
                                          <p:stCondLst>
                                            <p:cond delay="999"/>
                                          </p:stCondLst>
                                        </p:cTn>
                                        <p:tgtEl>
                                          <p:spTgt spid="13"/>
                                        </p:tgtEl>
                                        <p:attrNameLst>
                                          <p:attrName>style.visibility</p:attrName>
                                        </p:attrNameLst>
                                      </p:cBhvr>
                                      <p:to>
                                        <p:strVal val="hidden"/>
                                      </p:to>
                                    </p:set>
                                  </p:childTnLst>
                                  <p:subTnLst>
                                    <p:audio>
                                      <p:cMediaNode vol="28000">
                                        <p:cTn display="0" masterRel="sameClick">
                                          <p:stCondLst>
                                            <p:cond evt="begin" delay="0">
                                              <p:tn val="69"/>
                                            </p:cond>
                                          </p:stCondLst>
                                          <p:endCondLst>
                                            <p:cond evt="onStopAudio" delay="0">
                                              <p:tgtEl>
                                                <p:sldTgt/>
                                              </p:tgtEl>
                                            </p:cond>
                                          </p:endCondLst>
                                        </p:cTn>
                                        <p:tgtEl>
                                          <p:sndTgt r:embed="rId2" name="camera.wav"/>
                                        </p:tgtEl>
                                      </p:cMediaNode>
                                    </p:audio>
                                  </p:subTnLst>
                                </p:cTn>
                              </p:par>
                            </p:childTnLst>
                          </p:cTn>
                        </p:par>
                        <p:par>
                          <p:cTn id="72" fill="hold">
                            <p:stCondLst>
                              <p:cond delay="2250"/>
                            </p:stCondLst>
                            <p:childTnLst>
                              <p:par>
                                <p:cTn id="73" presetID="21" presetClass="exit" presetSubtype="1" fill="hold" grpId="0" nodeType="afterEffect">
                                  <p:stCondLst>
                                    <p:cond delay="250"/>
                                  </p:stCondLst>
                                  <p:childTnLst>
                                    <p:animEffect transition="out" filter="wheel(1)">
                                      <p:cBhvr>
                                        <p:cTn id="74" dur="1000"/>
                                        <p:tgtEl>
                                          <p:spTgt spid="12"/>
                                        </p:tgtEl>
                                      </p:cBhvr>
                                    </p:animEffect>
                                    <p:set>
                                      <p:cBhvr>
                                        <p:cTn id="75" dur="1" fill="hold">
                                          <p:stCondLst>
                                            <p:cond delay="999"/>
                                          </p:stCondLst>
                                        </p:cTn>
                                        <p:tgtEl>
                                          <p:spTgt spid="12"/>
                                        </p:tgtEl>
                                        <p:attrNameLst>
                                          <p:attrName>style.visibility</p:attrName>
                                        </p:attrNameLst>
                                      </p:cBhvr>
                                      <p:to>
                                        <p:strVal val="hidden"/>
                                      </p:to>
                                    </p:set>
                                  </p:childTnLst>
                                  <p:subTnLst>
                                    <p:audio>
                                      <p:cMediaNode vol="28000">
                                        <p:cTn display="0" masterRel="sameClick">
                                          <p:stCondLst>
                                            <p:cond evt="begin" delay="0">
                                              <p:tn val="73"/>
                                            </p:cond>
                                          </p:stCondLst>
                                          <p:endCondLst>
                                            <p:cond evt="onStopAudio" delay="0">
                                              <p:tgtEl>
                                                <p:sldTgt/>
                                              </p:tgtEl>
                                            </p:cond>
                                          </p:endCondLst>
                                        </p:cTn>
                                        <p:tgtEl>
                                          <p:sndTgt r:embed="rId2" name="camera.wav"/>
                                        </p:tgtEl>
                                      </p:cMediaNode>
                                    </p:audio>
                                  </p:subTnLst>
                                </p:cTn>
                              </p:par>
                            </p:childTnLst>
                          </p:cTn>
                        </p:par>
                        <p:par>
                          <p:cTn id="76" fill="hold">
                            <p:stCondLst>
                              <p:cond delay="3500"/>
                            </p:stCondLst>
                            <p:childTnLst>
                              <p:par>
                                <p:cTn id="77" presetID="21" presetClass="exit" presetSubtype="1" fill="hold" grpId="0" nodeType="afterEffect">
                                  <p:stCondLst>
                                    <p:cond delay="250"/>
                                  </p:stCondLst>
                                  <p:childTnLst>
                                    <p:animEffect transition="out" filter="wheel(1)">
                                      <p:cBhvr>
                                        <p:cTn id="78" dur="1000"/>
                                        <p:tgtEl>
                                          <p:spTgt spid="7"/>
                                        </p:tgtEl>
                                      </p:cBhvr>
                                    </p:animEffect>
                                    <p:set>
                                      <p:cBhvr>
                                        <p:cTn id="79" dur="1" fill="hold">
                                          <p:stCondLst>
                                            <p:cond delay="999"/>
                                          </p:stCondLst>
                                        </p:cTn>
                                        <p:tgtEl>
                                          <p:spTgt spid="7"/>
                                        </p:tgtEl>
                                        <p:attrNameLst>
                                          <p:attrName>style.visibility</p:attrName>
                                        </p:attrNameLst>
                                      </p:cBhvr>
                                      <p:to>
                                        <p:strVal val="hidden"/>
                                      </p:to>
                                    </p:set>
                                  </p:childTnLst>
                                  <p:subTnLst>
                                    <p:audio>
                                      <p:cMediaNode vol="28000">
                                        <p:cTn display="0" masterRel="sameClick">
                                          <p:stCondLst>
                                            <p:cond evt="begin" delay="0">
                                              <p:tn val="77"/>
                                            </p:cond>
                                          </p:stCondLst>
                                          <p:endCondLst>
                                            <p:cond evt="onStopAudio" delay="0">
                                              <p:tgtEl>
                                                <p:sldTgt/>
                                              </p:tgtEl>
                                            </p:cond>
                                          </p:endCondLst>
                                        </p:cTn>
                                        <p:tgtEl>
                                          <p:sndTgt r:embed="rId2" name="camera.wav"/>
                                        </p:tgtEl>
                                      </p:cMediaNode>
                                    </p:audio>
                                  </p:subTnLst>
                                </p:cTn>
                              </p:par>
                            </p:childTnLst>
                          </p:cTn>
                        </p:par>
                        <p:par>
                          <p:cTn id="80" fill="hold">
                            <p:stCondLst>
                              <p:cond delay="4750"/>
                            </p:stCondLst>
                            <p:childTnLst>
                              <p:par>
                                <p:cTn id="81" presetID="21" presetClass="exit" presetSubtype="1" fill="hold" grpId="0" nodeType="afterEffect">
                                  <p:stCondLst>
                                    <p:cond delay="250"/>
                                  </p:stCondLst>
                                  <p:childTnLst>
                                    <p:animEffect transition="out" filter="wheel(1)">
                                      <p:cBhvr>
                                        <p:cTn id="82" dur="1000"/>
                                        <p:tgtEl>
                                          <p:spTgt spid="3"/>
                                        </p:tgtEl>
                                      </p:cBhvr>
                                    </p:animEffect>
                                    <p:set>
                                      <p:cBhvr>
                                        <p:cTn id="83" dur="1" fill="hold">
                                          <p:stCondLst>
                                            <p:cond delay="999"/>
                                          </p:stCondLst>
                                        </p:cTn>
                                        <p:tgtEl>
                                          <p:spTgt spid="3"/>
                                        </p:tgtEl>
                                        <p:attrNameLst>
                                          <p:attrName>style.visibility</p:attrName>
                                        </p:attrNameLst>
                                      </p:cBhvr>
                                      <p:to>
                                        <p:strVal val="hidden"/>
                                      </p:to>
                                    </p:set>
                                  </p:childTnLst>
                                  <p:subTnLst>
                                    <p:audio>
                                      <p:cMediaNode vol="28000">
                                        <p:cTn display="0" masterRel="sameClick">
                                          <p:stCondLst>
                                            <p:cond evt="begin" delay="0">
                                              <p:tn val="81"/>
                                            </p:cond>
                                          </p:stCondLst>
                                          <p:endCondLst>
                                            <p:cond evt="onStopAudio" delay="0">
                                              <p:tgtEl>
                                                <p:sldTgt/>
                                              </p:tgtEl>
                                            </p:cond>
                                          </p:endCondLst>
                                        </p:cTn>
                                        <p:tgtEl>
                                          <p:sndTgt r:embed="rId2" name="camera.wav"/>
                                        </p:tgtEl>
                                      </p:cMediaNode>
                                    </p:audio>
                                  </p:subTnLst>
                                </p:cTn>
                              </p:par>
                            </p:childTnLst>
                          </p:cTn>
                        </p:par>
                        <p:par>
                          <p:cTn id="84" fill="hold">
                            <p:stCondLst>
                              <p:cond delay="6000"/>
                            </p:stCondLst>
                            <p:childTnLst>
                              <p:par>
                                <p:cTn id="85" presetID="50" presetClass="exit" presetSubtype="0" accel="100000" fill="hold" grpId="0" nodeType="afterEffect">
                                  <p:stCondLst>
                                    <p:cond delay="0"/>
                                  </p:stCondLst>
                                  <p:childTnLst>
                                    <p:anim calcmode="lin" valueType="num">
                                      <p:cBhvr>
                                        <p:cTn id="86" dur="500"/>
                                        <p:tgtEl>
                                          <p:spTgt spid="2"/>
                                        </p:tgtEl>
                                        <p:attrNameLst>
                                          <p:attrName>ppt_w</p:attrName>
                                        </p:attrNameLst>
                                      </p:cBhvr>
                                      <p:tavLst>
                                        <p:tav tm="0">
                                          <p:val>
                                            <p:strVal val="ppt_w"/>
                                          </p:val>
                                        </p:tav>
                                        <p:tav tm="100000">
                                          <p:val>
                                            <p:strVal val="ppt_w+.3"/>
                                          </p:val>
                                        </p:tav>
                                      </p:tavLst>
                                    </p:anim>
                                    <p:anim calcmode="lin" valueType="num">
                                      <p:cBhvr>
                                        <p:cTn id="87" dur="500"/>
                                        <p:tgtEl>
                                          <p:spTgt spid="2"/>
                                        </p:tgtEl>
                                        <p:attrNameLst>
                                          <p:attrName>ppt_h</p:attrName>
                                        </p:attrNameLst>
                                      </p:cBhvr>
                                      <p:tavLst>
                                        <p:tav tm="0">
                                          <p:val>
                                            <p:strVal val="ppt_h"/>
                                          </p:val>
                                        </p:tav>
                                        <p:tav tm="100000">
                                          <p:val>
                                            <p:strVal val="ppt_h"/>
                                          </p:val>
                                        </p:tav>
                                      </p:tavLst>
                                    </p:anim>
                                    <p:animEffect transition="out" filter="fade">
                                      <p:cBhvr>
                                        <p:cTn id="88" dur="500"/>
                                        <p:tgtEl>
                                          <p:spTgt spid="2"/>
                                        </p:tgtEl>
                                      </p:cBhvr>
                                    </p:animEffect>
                                    <p:set>
                                      <p:cBhvr>
                                        <p:cTn id="89" dur="1" fill="hold">
                                          <p:stCondLst>
                                            <p:cond delay="499"/>
                                          </p:stCondLst>
                                        </p:cTn>
                                        <p:tgtEl>
                                          <p:spTgt spid="2"/>
                                        </p:tgtEl>
                                        <p:attrNameLst>
                                          <p:attrName>style.visibility</p:attrName>
                                        </p:attrNameLst>
                                      </p:cBhvr>
                                      <p:to>
                                        <p:strVal val="hidden"/>
                                      </p:to>
                                    </p:set>
                                  </p:childTnLst>
                                  <p:subTnLst>
                                    <p:audio>
                                      <p:cMediaNode vol="30000">
                                        <p:cTn display="0" masterRel="sameClick">
                                          <p:stCondLst>
                                            <p:cond evt="begin" delay="0">
                                              <p:tn val="85"/>
                                            </p:cond>
                                          </p:stCondLst>
                                          <p:endCondLst>
                                            <p:cond evt="onStopAudio" delay="0">
                                              <p:tgtEl>
                                                <p:sldTgt/>
                                              </p:tgtEl>
                                            </p:cond>
                                          </p:endCondLst>
                                        </p:cTn>
                                        <p:tgtEl>
                                          <p:sndTgt r:embed="rId3" name="bomb.wav"/>
                                        </p:tgtEl>
                                      </p:cMediaNode>
                                    </p:audio>
                                  </p:subTnLst>
                                </p:cTn>
                              </p:par>
                            </p:childTnLst>
                          </p:cTn>
                        </p:par>
                      </p:childTnLst>
                    </p:cTn>
                  </p:par>
                  <p:par>
                    <p:cTn id="90" fill="hold">
                      <p:stCondLst>
                        <p:cond delay="indefinite"/>
                      </p:stCondLst>
                      <p:childTnLst>
                        <p:par>
                          <p:cTn id="91" fill="hold">
                            <p:stCondLst>
                              <p:cond delay="0"/>
                            </p:stCondLst>
                            <p:childTnLst>
                              <p:par>
                                <p:cTn id="92" presetID="22" presetClass="emph" presetSubtype="0" fill="hold" grpId="1" nodeType="clickEffect">
                                  <p:stCondLst>
                                    <p:cond delay="0"/>
                                  </p:stCondLst>
                                  <p:childTnLst>
                                    <p:animClr clrSpc="hsl" dir="cw">
                                      <p:cBhvr override="childStyle">
                                        <p:cTn id="93" dur="500" fill="hold"/>
                                        <p:tgtEl>
                                          <p:spTgt spid="9"/>
                                        </p:tgtEl>
                                        <p:attrNameLst>
                                          <p:attrName>style.color</p:attrName>
                                        </p:attrNameLst>
                                      </p:cBhvr>
                                      <p:by>
                                        <p:hsl h="-7200000" s="0" l="0"/>
                                      </p:by>
                                    </p:animClr>
                                    <p:animClr clrSpc="hsl" dir="cw">
                                      <p:cBhvr>
                                        <p:cTn id="94" dur="500" fill="hold"/>
                                        <p:tgtEl>
                                          <p:spTgt spid="9"/>
                                        </p:tgtEl>
                                        <p:attrNameLst>
                                          <p:attrName>fillcolor</p:attrName>
                                        </p:attrNameLst>
                                      </p:cBhvr>
                                      <p:by>
                                        <p:hsl h="-7200000" s="0" l="0"/>
                                      </p:by>
                                    </p:animClr>
                                    <p:animClr clrSpc="hsl" dir="cw">
                                      <p:cBhvr>
                                        <p:cTn id="95" dur="500" fill="hold"/>
                                        <p:tgtEl>
                                          <p:spTgt spid="9"/>
                                        </p:tgtEl>
                                        <p:attrNameLst>
                                          <p:attrName>stroke.color</p:attrName>
                                        </p:attrNameLst>
                                      </p:cBhvr>
                                      <p:by>
                                        <p:hsl h="-7200000" s="0" l="0"/>
                                      </p:by>
                                    </p:animClr>
                                    <p:set>
                                      <p:cBhvr>
                                        <p:cTn id="96" dur="500" fill="hold"/>
                                        <p:tgtEl>
                                          <p:spTgt spid="9"/>
                                        </p:tgtEl>
                                        <p:attrNameLst>
                                          <p:attrName>fill.type</p:attrName>
                                        </p:attrNameLst>
                                      </p:cBhvr>
                                      <p:to>
                                        <p:strVal val="solid"/>
                                      </p:to>
                                    </p:set>
                                  </p:childTnLst>
                                </p:cTn>
                              </p:par>
                              <p:par>
                                <p:cTn id="97" presetID="22" presetClass="emph" presetSubtype="0" fill="hold" grpId="1" nodeType="withEffect">
                                  <p:stCondLst>
                                    <p:cond delay="0"/>
                                  </p:stCondLst>
                                  <p:childTnLst>
                                    <p:animClr clrSpc="hsl" dir="cw">
                                      <p:cBhvr override="childStyle">
                                        <p:cTn id="98" dur="500" fill="hold"/>
                                        <p:tgtEl>
                                          <p:spTgt spid="11"/>
                                        </p:tgtEl>
                                        <p:attrNameLst>
                                          <p:attrName>style.color</p:attrName>
                                        </p:attrNameLst>
                                      </p:cBhvr>
                                      <p:by>
                                        <p:hsl h="-7200000" s="0" l="0"/>
                                      </p:by>
                                    </p:animClr>
                                    <p:animClr clrSpc="hsl" dir="cw">
                                      <p:cBhvr>
                                        <p:cTn id="99" dur="500" fill="hold"/>
                                        <p:tgtEl>
                                          <p:spTgt spid="11"/>
                                        </p:tgtEl>
                                        <p:attrNameLst>
                                          <p:attrName>fillcolor</p:attrName>
                                        </p:attrNameLst>
                                      </p:cBhvr>
                                      <p:by>
                                        <p:hsl h="-7200000" s="0" l="0"/>
                                      </p:by>
                                    </p:animClr>
                                    <p:animClr clrSpc="hsl" dir="cw">
                                      <p:cBhvr>
                                        <p:cTn id="100" dur="500" fill="hold"/>
                                        <p:tgtEl>
                                          <p:spTgt spid="11"/>
                                        </p:tgtEl>
                                        <p:attrNameLst>
                                          <p:attrName>stroke.color</p:attrName>
                                        </p:attrNameLst>
                                      </p:cBhvr>
                                      <p:by>
                                        <p:hsl h="-7200000" s="0" l="0"/>
                                      </p:by>
                                    </p:animClr>
                                    <p:set>
                                      <p:cBhvr>
                                        <p:cTn id="101" dur="500" fill="hold"/>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8" grpId="0" animBg="1"/>
      <p:bldP spid="10" grpId="0" animBg="1"/>
      <p:bldP spid="10" grpId="1" animBg="1"/>
      <p:bldP spid="19" grpId="0" animBg="1"/>
      <p:bldP spid="19" grpId="1" animBg="1"/>
      <p:bldP spid="8" grpId="0" animBg="1"/>
      <p:bldP spid="15" grpId="0" animBg="1"/>
      <p:bldP spid="6" grpId="0" animBg="1"/>
      <p:bldP spid="5" grpId="0" animBg="1"/>
      <p:bldP spid="5" grpId="1" animBg="1"/>
      <p:bldP spid="16" grpId="0" animBg="1"/>
      <p:bldP spid="16" grpId="1" animBg="1"/>
      <p:bldP spid="4" grpId="0" animBg="1"/>
      <p:bldP spid="11" grpId="0" animBg="1"/>
      <p:bldP spid="11" grpId="1" animBg="1"/>
      <p:bldP spid="17" grpId="0" animBg="1"/>
      <p:bldP spid="20" grpId="0" animBg="1"/>
      <p:bldP spid="2" grpId="0" uiExpand="1" animBg="1"/>
      <p:bldP spid="3" grpId="0" uiExpand="1" animBg="1"/>
      <p:bldP spid="7" grpId="0" uiExpand="1" animBg="1"/>
      <p:bldP spid="12" grpId="0" uiExpand="1" animBg="1"/>
      <p:bldP spid="13" grpId="0" uiExpand="1" animBg="1"/>
      <p:bldP spid="14" grpId="0" uiExpan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56782F-FF1F-80F4-F3DD-1AB2A2350CF1}"/>
              </a:ext>
            </a:extLst>
          </p:cNvPr>
          <p:cNvSpPr>
            <a:spLocks noGrp="1"/>
          </p:cNvSpPr>
          <p:nvPr>
            <p:ph idx="1"/>
          </p:nvPr>
        </p:nvSpPr>
        <p:spPr>
          <a:xfrm>
            <a:off x="653143" y="624114"/>
            <a:ext cx="10700657" cy="5552849"/>
          </a:xfrm>
        </p:spPr>
        <p:txBody>
          <a:bodyPr>
            <a:normAutofit fontScale="92500" lnSpcReduction="10000"/>
          </a:bodyPr>
          <a:lstStyle/>
          <a:p>
            <a:pPr marL="0" indent="0" algn="just">
              <a:lnSpc>
                <a:spcPct val="120000"/>
              </a:lnSpc>
              <a:buNone/>
            </a:pPr>
            <a:r>
              <a:rPr lang="vi-VN" sz="3200" dirty="0"/>
              <a:t>Năm 1986, chúng tôi đã ủy thác cho một ủy ban gồm mười hai vị Hồng Y và Giám mục, do Đức Hồng Y Joseph Ratzinger làm chủ tịch, nhiệm vụ soạn thảo một đề cương chuẩn bị cho sách giáo lý theo yêu cầu của các nghị phụ Thượng Hội đồng. Một hội đồng biên tập, gồm bảy vị Giám mục giáo phận là những chuyên gia thần học và dạy giáo lý, đã được thành lập để giúp ủy ban trong công việc này.</a:t>
            </a:r>
            <a:endParaRPr lang="en-US" sz="3200" dirty="0"/>
          </a:p>
          <a:p>
            <a:pPr marL="0" indent="0" algn="just">
              <a:lnSpc>
                <a:spcPct val="120000"/>
              </a:lnSpc>
              <a:buNone/>
            </a:pPr>
            <a:r>
              <a:rPr lang="en-US" sz="3200" dirty="0"/>
              <a:t>(X. </a:t>
            </a:r>
            <a:r>
              <a:rPr lang="en-US" sz="3200" dirty="0" err="1"/>
              <a:t>phần</a:t>
            </a:r>
            <a:r>
              <a:rPr lang="en-US" sz="3200" dirty="0"/>
              <a:t> </a:t>
            </a:r>
            <a:r>
              <a:rPr lang="en-US" sz="3200" dirty="0" err="1"/>
              <a:t>lộ</a:t>
            </a:r>
            <a:r>
              <a:rPr lang="en-US" sz="3200" dirty="0"/>
              <a:t> </a:t>
            </a:r>
            <a:r>
              <a:rPr lang="en-US" sz="3200" dirty="0" err="1"/>
              <a:t>trình</a:t>
            </a:r>
            <a:r>
              <a:rPr lang="en-US" sz="3200" dirty="0"/>
              <a:t> </a:t>
            </a:r>
            <a:r>
              <a:rPr lang="en-US" sz="3200" dirty="0" err="1"/>
              <a:t>và</a:t>
            </a:r>
            <a:r>
              <a:rPr lang="en-US" sz="3200" dirty="0"/>
              <a:t> </a:t>
            </a:r>
            <a:r>
              <a:rPr lang="en-US" sz="3200" dirty="0" err="1"/>
              <a:t>tinh</a:t>
            </a:r>
            <a:r>
              <a:rPr lang="en-US" sz="3200" dirty="0"/>
              <a:t> </a:t>
            </a:r>
            <a:r>
              <a:rPr lang="en-US" sz="3200" dirty="0" err="1"/>
              <a:t>thần</a:t>
            </a:r>
            <a:r>
              <a:rPr lang="en-US" sz="3200" dirty="0"/>
              <a:t> </a:t>
            </a:r>
            <a:r>
              <a:rPr lang="en-US" sz="3200" dirty="0" err="1"/>
              <a:t>soạn</a:t>
            </a:r>
            <a:r>
              <a:rPr lang="en-US" sz="3200" dirty="0"/>
              <a:t> </a:t>
            </a:r>
            <a:r>
              <a:rPr lang="en-US" sz="3200" dirty="0" err="1"/>
              <a:t>thảo</a:t>
            </a:r>
            <a:r>
              <a:rPr lang="en-US" sz="3200" dirty="0"/>
              <a:t> </a:t>
            </a:r>
            <a:r>
              <a:rPr lang="en-US" sz="3200" dirty="0" err="1"/>
              <a:t>của</a:t>
            </a:r>
            <a:r>
              <a:rPr lang="en-US" sz="3200" dirty="0"/>
              <a:t> </a:t>
            </a:r>
            <a:r>
              <a:rPr lang="en-US" sz="3200" dirty="0" err="1"/>
              <a:t>tông</a:t>
            </a:r>
            <a:r>
              <a:rPr lang="en-US" sz="3200" dirty="0"/>
              <a:t> </a:t>
            </a:r>
            <a:r>
              <a:rPr lang="en-US" sz="3200" dirty="0" err="1"/>
              <a:t>hiến</a:t>
            </a:r>
            <a:r>
              <a:rPr lang="en-US" sz="3200" dirty="0"/>
              <a:t> </a:t>
            </a:r>
            <a:r>
              <a:rPr lang="en-US" sz="3200" i="1" dirty="0"/>
              <a:t>“</a:t>
            </a:r>
            <a:r>
              <a:rPr lang="en-US" sz="3200" b="1" i="1" dirty="0"/>
              <a:t>Kho </a:t>
            </a:r>
            <a:r>
              <a:rPr lang="en-US" sz="3200" b="1" i="1" dirty="0" err="1"/>
              <a:t>Tàng</a:t>
            </a:r>
            <a:r>
              <a:rPr lang="en-US" sz="3200" b="1" i="1" dirty="0"/>
              <a:t> Đức Tin</a:t>
            </a:r>
            <a:r>
              <a:rPr lang="en-US" sz="3200" i="1" dirty="0"/>
              <a:t>” </a:t>
            </a:r>
            <a:r>
              <a:rPr lang="en-US" sz="3200" dirty="0" err="1"/>
              <a:t>về</a:t>
            </a:r>
            <a:r>
              <a:rPr lang="en-US" sz="3200" dirty="0"/>
              <a:t> </a:t>
            </a:r>
            <a:r>
              <a:rPr lang="en-US" sz="3200" dirty="0" err="1"/>
              <a:t>việc</a:t>
            </a:r>
            <a:r>
              <a:rPr lang="en-US" sz="3200" dirty="0"/>
              <a:t> </a:t>
            </a:r>
            <a:r>
              <a:rPr lang="en-US" sz="3200" dirty="0" err="1"/>
              <a:t>công</a:t>
            </a:r>
            <a:r>
              <a:rPr lang="en-US" sz="3200" dirty="0"/>
              <a:t> </a:t>
            </a:r>
            <a:r>
              <a:rPr lang="en-US" sz="3200" dirty="0" err="1"/>
              <a:t>bố</a:t>
            </a:r>
            <a:r>
              <a:rPr lang="en-US" sz="3200" dirty="0"/>
              <a:t> </a:t>
            </a:r>
            <a:r>
              <a:rPr lang="en-US" sz="3200" b="1" i="1" dirty="0" err="1"/>
              <a:t>Sách</a:t>
            </a:r>
            <a:r>
              <a:rPr lang="en-US" sz="3200" b="1" i="1" dirty="0"/>
              <a:t> </a:t>
            </a:r>
            <a:r>
              <a:rPr lang="en-US" sz="3200" b="1" i="1" dirty="0" err="1"/>
              <a:t>Giáo</a:t>
            </a:r>
            <a:r>
              <a:rPr lang="en-US" sz="3200" b="1" i="1" dirty="0"/>
              <a:t> Lý </a:t>
            </a:r>
            <a:r>
              <a:rPr lang="en-US" sz="3200" b="1" i="1" dirty="0" err="1"/>
              <a:t>Của</a:t>
            </a:r>
            <a:r>
              <a:rPr lang="en-US" sz="3200" b="1" i="1" dirty="0"/>
              <a:t> </a:t>
            </a:r>
            <a:r>
              <a:rPr lang="en-US" sz="3200" b="1" i="1" dirty="0" err="1"/>
              <a:t>Hội</a:t>
            </a:r>
            <a:r>
              <a:rPr lang="en-US" sz="3200" b="1" i="1" dirty="0"/>
              <a:t> Thánh Công </a:t>
            </a:r>
            <a:r>
              <a:rPr lang="en-US" sz="3200" b="1" i="1" dirty="0" err="1"/>
              <a:t>Giáo</a:t>
            </a:r>
            <a:r>
              <a:rPr lang="en-US" sz="3200" b="1" i="1" dirty="0"/>
              <a:t> </a:t>
            </a:r>
            <a:r>
              <a:rPr lang="vi-VN" sz="3200" dirty="0">
                <a:latin typeface="Aptos" panose="020B0004020202020204" pitchFamily="34" charset="0"/>
              </a:rPr>
              <a:t>được soạn thảo tiếp sau công đồng Vaticanô II</a:t>
            </a:r>
            <a:r>
              <a:rPr lang="en-US" sz="3200" i="1" dirty="0"/>
              <a:t>)</a:t>
            </a:r>
            <a:endParaRPr lang="en-US" sz="3200" dirty="0"/>
          </a:p>
        </p:txBody>
      </p:sp>
    </p:spTree>
    <p:extLst>
      <p:ext uri="{BB962C8B-B14F-4D97-AF65-F5344CB8AC3E}">
        <p14:creationId xmlns:p14="http://schemas.microsoft.com/office/powerpoint/2010/main" val="1727736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46BAB-6783-80E0-14B7-37E3E0411E04}"/>
            </a:ext>
          </a:extLst>
        </p:cNvPr>
        <p:cNvGrpSpPr/>
        <p:nvPr/>
      </p:nvGrpSpPr>
      <p:grpSpPr>
        <a:xfrm>
          <a:off x="0" y="0"/>
          <a:ext cx="0" cy="0"/>
          <a:chOff x="0" y="0"/>
          <a:chExt cx="0" cy="0"/>
        </a:xfrm>
      </p:grpSpPr>
      <p:sp>
        <p:nvSpPr>
          <p:cNvPr id="9" name="Flowchart: Sequential Access Storage 8">
            <a:extLst>
              <a:ext uri="{FF2B5EF4-FFF2-40B4-BE49-F238E27FC236}">
                <a16:creationId xmlns:a16="http://schemas.microsoft.com/office/drawing/2014/main" id="{0A31CBE6-5793-E2D8-53E1-1A0FD881273B}"/>
              </a:ext>
            </a:extLst>
          </p:cNvPr>
          <p:cNvSpPr/>
          <p:nvPr/>
        </p:nvSpPr>
        <p:spPr>
          <a:xfrm>
            <a:off x="-136730" y="3057129"/>
            <a:ext cx="1050376" cy="1086186"/>
          </a:xfrm>
          <a:prstGeom prst="flowChartMagneticTape">
            <a:avLst/>
          </a:prstGeom>
          <a:solidFill>
            <a:srgbClr val="71A7CE"/>
          </a:solidFill>
          <a:ln>
            <a:solidFill>
              <a:srgbClr val="6FA7C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B</a:t>
            </a:r>
          </a:p>
        </p:txBody>
      </p:sp>
      <p:sp>
        <p:nvSpPr>
          <p:cNvPr id="18" name="Flowchart: Sequential Access Storage 17">
            <a:extLst>
              <a:ext uri="{FF2B5EF4-FFF2-40B4-BE49-F238E27FC236}">
                <a16:creationId xmlns:a16="http://schemas.microsoft.com/office/drawing/2014/main" id="{A00672DF-8062-0FA7-AB93-4A57FFC24623}"/>
              </a:ext>
            </a:extLst>
          </p:cNvPr>
          <p:cNvSpPr/>
          <p:nvPr/>
        </p:nvSpPr>
        <p:spPr>
          <a:xfrm>
            <a:off x="-136730" y="5499101"/>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D</a:t>
            </a:r>
          </a:p>
        </p:txBody>
      </p:sp>
      <p:sp>
        <p:nvSpPr>
          <p:cNvPr id="10" name="Flowchart: Sequential Access Storage 9">
            <a:extLst>
              <a:ext uri="{FF2B5EF4-FFF2-40B4-BE49-F238E27FC236}">
                <a16:creationId xmlns:a16="http://schemas.microsoft.com/office/drawing/2014/main" id="{D9B6005E-845D-2A37-DF65-57F65FB14EE2}"/>
              </a:ext>
            </a:extLst>
          </p:cNvPr>
          <p:cNvSpPr/>
          <p:nvPr/>
        </p:nvSpPr>
        <p:spPr>
          <a:xfrm rot="10800000">
            <a:off x="-136731" y="3057545"/>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9" name="Flowchart: Sequential Access Storage 18">
            <a:extLst>
              <a:ext uri="{FF2B5EF4-FFF2-40B4-BE49-F238E27FC236}">
                <a16:creationId xmlns:a16="http://schemas.microsoft.com/office/drawing/2014/main" id="{DDFB4D17-9EBF-3B4B-B516-BD63923422D1}"/>
              </a:ext>
            </a:extLst>
          </p:cNvPr>
          <p:cNvSpPr/>
          <p:nvPr/>
        </p:nvSpPr>
        <p:spPr>
          <a:xfrm rot="10800000">
            <a:off x="-136731" y="5499517"/>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8" name="Rectangle: Rounded Corners 7">
            <a:extLst>
              <a:ext uri="{FF2B5EF4-FFF2-40B4-BE49-F238E27FC236}">
                <a16:creationId xmlns:a16="http://schemas.microsoft.com/office/drawing/2014/main" id="{3D04ACA9-23F8-0A41-F09B-994DB349BB4D}"/>
              </a:ext>
            </a:extLst>
          </p:cNvPr>
          <p:cNvSpPr/>
          <p:nvPr/>
        </p:nvSpPr>
        <p:spPr>
          <a:xfrm>
            <a:off x="913644" y="1962709"/>
            <a:ext cx="5825341" cy="1094420"/>
          </a:xfrm>
          <a:prstGeom prst="roundRect">
            <a:avLst/>
          </a:prstGeom>
          <a:solidFill>
            <a:srgbClr val="4288BC">
              <a:alpha val="6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5 </a:t>
            </a:r>
            <a:r>
              <a:rPr lang="en-US" sz="3200" dirty="0" err="1">
                <a:solidFill>
                  <a:schemeClr val="tx1"/>
                </a:solidFill>
                <a:latin typeface="Verdana" panose="020B0604030504040204" pitchFamily="34" charset="0"/>
                <a:ea typeface="Verdana" panose="020B0604030504040204" pitchFamily="34" charset="0"/>
              </a:rPr>
              <a:t>năm</a:t>
            </a:r>
            <a:endParaRPr lang="en-US" sz="3200" dirty="0">
              <a:solidFill>
                <a:schemeClr val="tx1"/>
              </a:solidFill>
              <a:latin typeface="Verdana" panose="020B0604030504040204" pitchFamily="34" charset="0"/>
              <a:ea typeface="Verdana" panose="020B0604030504040204" pitchFamily="34" charset="0"/>
            </a:endParaRPr>
          </a:p>
        </p:txBody>
      </p:sp>
      <p:sp>
        <p:nvSpPr>
          <p:cNvPr id="15" name="Flowchart: Sequential Access Storage 14">
            <a:extLst>
              <a:ext uri="{FF2B5EF4-FFF2-40B4-BE49-F238E27FC236}">
                <a16:creationId xmlns:a16="http://schemas.microsoft.com/office/drawing/2014/main" id="{1A7A1EF9-9DA1-06C3-C1E5-7DF45C2C5AE0}"/>
              </a:ext>
            </a:extLst>
          </p:cNvPr>
          <p:cNvSpPr/>
          <p:nvPr/>
        </p:nvSpPr>
        <p:spPr>
          <a:xfrm>
            <a:off x="-136730" y="4283793"/>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Verdana" panose="020B0604030504040204" pitchFamily="34" charset="0"/>
                <a:ea typeface="Verdana" panose="020B0604030504040204" pitchFamily="34" charset="0"/>
              </a:rPr>
              <a:t>C</a:t>
            </a:r>
          </a:p>
        </p:txBody>
      </p:sp>
      <p:sp>
        <p:nvSpPr>
          <p:cNvPr id="6" name="Flowchart: Sequential Access Storage 5">
            <a:extLst>
              <a:ext uri="{FF2B5EF4-FFF2-40B4-BE49-F238E27FC236}">
                <a16:creationId xmlns:a16="http://schemas.microsoft.com/office/drawing/2014/main" id="{3039C724-6FE0-4598-1827-4892537A614C}"/>
              </a:ext>
            </a:extLst>
          </p:cNvPr>
          <p:cNvSpPr/>
          <p:nvPr/>
        </p:nvSpPr>
        <p:spPr>
          <a:xfrm>
            <a:off x="-136730" y="1809415"/>
            <a:ext cx="1050376" cy="1086186"/>
          </a:xfrm>
          <a:prstGeom prst="flowChartMagneticTape">
            <a:avLst/>
          </a:prstGeom>
          <a:solidFill>
            <a:srgbClr val="72A8CF"/>
          </a:solidFill>
          <a:ln>
            <a:solidFill>
              <a:srgbClr val="74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A</a:t>
            </a:r>
          </a:p>
        </p:txBody>
      </p:sp>
      <p:sp>
        <p:nvSpPr>
          <p:cNvPr id="5" name="Flowchart: Sequential Access Storage 4">
            <a:extLst>
              <a:ext uri="{FF2B5EF4-FFF2-40B4-BE49-F238E27FC236}">
                <a16:creationId xmlns:a16="http://schemas.microsoft.com/office/drawing/2014/main" id="{95315A20-48CD-8945-8886-B59211B514A9}"/>
              </a:ext>
            </a:extLst>
          </p:cNvPr>
          <p:cNvSpPr/>
          <p:nvPr/>
        </p:nvSpPr>
        <p:spPr>
          <a:xfrm rot="10800000">
            <a:off x="-136731" y="1809831"/>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16" name="Flowchart: Sequential Access Storage 15">
            <a:extLst>
              <a:ext uri="{FF2B5EF4-FFF2-40B4-BE49-F238E27FC236}">
                <a16:creationId xmlns:a16="http://schemas.microsoft.com/office/drawing/2014/main" id="{DBC0B20F-06AD-5FC8-3B11-6086D75FF44D}"/>
              </a:ext>
            </a:extLst>
          </p:cNvPr>
          <p:cNvSpPr/>
          <p:nvPr/>
        </p:nvSpPr>
        <p:spPr>
          <a:xfrm rot="10800000">
            <a:off x="-136731" y="4284209"/>
            <a:ext cx="1050375" cy="1086186"/>
          </a:xfrm>
          <a:prstGeom prst="flowChartMagneticTape">
            <a:avLst/>
          </a:prstGeom>
          <a:solidFill>
            <a:srgbClr val="70A7CE"/>
          </a:solidFill>
          <a:ln>
            <a:solidFill>
              <a:srgbClr val="71A8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6600" dirty="0"/>
          </a:p>
        </p:txBody>
      </p:sp>
      <p:sp>
        <p:nvSpPr>
          <p:cNvPr id="4" name="Arrow: Pentagon 3">
            <a:extLst>
              <a:ext uri="{FF2B5EF4-FFF2-40B4-BE49-F238E27FC236}">
                <a16:creationId xmlns:a16="http://schemas.microsoft.com/office/drawing/2014/main" id="{D888A8C0-7631-78A3-8FCE-7FE687ECAD86}"/>
              </a:ext>
            </a:extLst>
          </p:cNvPr>
          <p:cNvSpPr/>
          <p:nvPr/>
        </p:nvSpPr>
        <p:spPr>
          <a:xfrm>
            <a:off x="-8679537" y="138888"/>
            <a:ext cx="9208550" cy="1498183"/>
          </a:xfrm>
          <a:prstGeom prst="homePlate">
            <a:avLst/>
          </a:prstGeom>
          <a:solidFill>
            <a:schemeClr val="tx2">
              <a:lumMod val="50000"/>
              <a:lumOff val="50000"/>
              <a:alpha val="8000"/>
            </a:schemeClr>
          </a:solidFill>
          <a:ln>
            <a:solidFill>
              <a:schemeClr val="tx2">
                <a:lumMod val="75000"/>
                <a:lumOff val="25000"/>
              </a:schemeClr>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3200" dirty="0" err="1">
                <a:solidFill>
                  <a:srgbClr val="FF0000"/>
                </a:solidFill>
                <a:latin typeface="Verdana" panose="020B0604030504040204" pitchFamily="34" charset="0"/>
                <a:ea typeface="Verdana" panose="020B0604030504040204" pitchFamily="34" charset="0"/>
              </a:rPr>
              <a:t>Câu</a:t>
            </a:r>
            <a:r>
              <a:rPr lang="en-US" sz="3200" dirty="0">
                <a:solidFill>
                  <a:srgbClr val="FF0000"/>
                </a:solidFill>
                <a:latin typeface="Verdana" panose="020B0604030504040204" pitchFamily="34" charset="0"/>
                <a:ea typeface="Verdana" panose="020B0604030504040204" pitchFamily="34" charset="0"/>
              </a:rPr>
              <a:t> 5: </a:t>
            </a:r>
            <a:r>
              <a:rPr lang="en-US" sz="3200" dirty="0" err="1">
                <a:solidFill>
                  <a:srgbClr val="FF0000"/>
                </a:solidFill>
                <a:latin typeface="Verdana" panose="020B0604030504040204" pitchFamily="34" charset="0"/>
                <a:ea typeface="Verdana" panose="020B0604030504040204" pitchFamily="34" charset="0"/>
              </a:rPr>
              <a:t>Sách</a:t>
            </a:r>
            <a:r>
              <a:rPr lang="en-US" sz="3200" dirty="0">
                <a:solidFill>
                  <a:srgbClr val="FF0000"/>
                </a:solidFill>
                <a:latin typeface="Verdana" panose="020B0604030504040204" pitchFamily="34" charset="0"/>
                <a:ea typeface="Verdana" panose="020B0604030504040204" pitchFamily="34" charset="0"/>
              </a:rPr>
              <a:t> </a:t>
            </a:r>
            <a:r>
              <a:rPr lang="vi-VN" sz="3200" dirty="0">
                <a:solidFill>
                  <a:srgbClr val="FF0000"/>
                </a:solidFill>
                <a:latin typeface="Verdana" panose="020B0604030504040204" pitchFamily="34" charset="0"/>
                <a:ea typeface="Verdana" panose="020B0604030504040204" pitchFamily="34" charset="0"/>
              </a:rPr>
              <a:t>Giáo lý Công giáo </a:t>
            </a:r>
            <a:r>
              <a:rPr lang="en-US" sz="3200" dirty="0" err="1">
                <a:solidFill>
                  <a:srgbClr val="FF0000"/>
                </a:solidFill>
                <a:latin typeface="Verdana" panose="020B0604030504040204" pitchFamily="34" charset="0"/>
                <a:ea typeface="Verdana" panose="020B0604030504040204" pitchFamily="34" charset="0"/>
              </a:rPr>
              <a:t>được</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biên</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soạn</a:t>
            </a:r>
            <a:r>
              <a:rPr lang="en-US" sz="3200" dirty="0">
                <a:solidFill>
                  <a:srgbClr val="FF0000"/>
                </a:solidFill>
                <a:latin typeface="Verdana" panose="020B0604030504040204" pitchFamily="34" charset="0"/>
                <a:ea typeface="Verdana" panose="020B0604030504040204" pitchFamily="34" charset="0"/>
              </a:rPr>
              <a:t> </a:t>
            </a:r>
            <a:r>
              <a:rPr lang="en-US" sz="3200" dirty="0" err="1">
                <a:solidFill>
                  <a:srgbClr val="FF0000"/>
                </a:solidFill>
                <a:latin typeface="Verdana" panose="020B0604030504040204" pitchFamily="34" charset="0"/>
                <a:ea typeface="Verdana" panose="020B0604030504040204" pitchFamily="34" charset="0"/>
              </a:rPr>
              <a:t>trong</a:t>
            </a:r>
            <a:r>
              <a:rPr lang="en-US" sz="3200" dirty="0">
                <a:solidFill>
                  <a:srgbClr val="FF0000"/>
                </a:solidFill>
                <a:latin typeface="Verdana" panose="020B0604030504040204" pitchFamily="34" charset="0"/>
                <a:ea typeface="Verdana" panose="020B0604030504040204" pitchFamily="34" charset="0"/>
              </a:rPr>
              <a:t>:</a:t>
            </a:r>
          </a:p>
        </p:txBody>
      </p:sp>
      <p:sp>
        <p:nvSpPr>
          <p:cNvPr id="11" name="Rectangle: Rounded Corners 10">
            <a:extLst>
              <a:ext uri="{FF2B5EF4-FFF2-40B4-BE49-F238E27FC236}">
                <a16:creationId xmlns:a16="http://schemas.microsoft.com/office/drawing/2014/main" id="{FB0DF80B-2125-0E44-1C51-990BD5D183C9}"/>
              </a:ext>
            </a:extLst>
          </p:cNvPr>
          <p:cNvSpPr/>
          <p:nvPr/>
        </p:nvSpPr>
        <p:spPr>
          <a:xfrm>
            <a:off x="926344" y="3194608"/>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6 </a:t>
            </a:r>
            <a:r>
              <a:rPr lang="en-US" sz="3200" dirty="0" err="1">
                <a:solidFill>
                  <a:schemeClr val="tx1"/>
                </a:solidFill>
                <a:latin typeface="Verdana" panose="020B0604030504040204" pitchFamily="34" charset="0"/>
                <a:ea typeface="Verdana" panose="020B0604030504040204" pitchFamily="34" charset="0"/>
              </a:rPr>
              <a:t>năm</a:t>
            </a:r>
            <a:endParaRPr lang="en-US" sz="3200" dirty="0">
              <a:solidFill>
                <a:schemeClr val="tx1"/>
              </a:solidFill>
              <a:latin typeface="Verdana" panose="020B0604030504040204" pitchFamily="34" charset="0"/>
              <a:ea typeface="Verdana" panose="020B0604030504040204" pitchFamily="34" charset="0"/>
            </a:endParaRPr>
          </a:p>
        </p:txBody>
      </p:sp>
      <p:sp>
        <p:nvSpPr>
          <p:cNvPr id="17" name="Rectangle: Rounded Corners 16">
            <a:extLst>
              <a:ext uri="{FF2B5EF4-FFF2-40B4-BE49-F238E27FC236}">
                <a16:creationId xmlns:a16="http://schemas.microsoft.com/office/drawing/2014/main" id="{70D83287-81B5-6F8B-5F80-E42F4A5B6481}"/>
              </a:ext>
            </a:extLst>
          </p:cNvPr>
          <p:cNvSpPr/>
          <p:nvPr/>
        </p:nvSpPr>
        <p:spPr>
          <a:xfrm>
            <a:off x="926344" y="4421272"/>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7 </a:t>
            </a:r>
            <a:r>
              <a:rPr lang="en-US" sz="3200" dirty="0" err="1">
                <a:solidFill>
                  <a:schemeClr val="tx1"/>
                </a:solidFill>
                <a:latin typeface="Verdana" panose="020B0604030504040204" pitchFamily="34" charset="0"/>
                <a:ea typeface="Verdana" panose="020B0604030504040204" pitchFamily="34" charset="0"/>
              </a:rPr>
              <a:t>năm</a:t>
            </a:r>
            <a:endParaRPr lang="en-US" sz="3200" dirty="0">
              <a:solidFill>
                <a:schemeClr val="tx1"/>
              </a:solidFill>
              <a:latin typeface="Verdana" panose="020B0604030504040204" pitchFamily="34" charset="0"/>
              <a:ea typeface="Verdana" panose="020B0604030504040204" pitchFamily="34" charset="0"/>
            </a:endParaRPr>
          </a:p>
        </p:txBody>
      </p:sp>
      <p:sp>
        <p:nvSpPr>
          <p:cNvPr id="20" name="Rectangle: Rounded Corners 19">
            <a:extLst>
              <a:ext uri="{FF2B5EF4-FFF2-40B4-BE49-F238E27FC236}">
                <a16:creationId xmlns:a16="http://schemas.microsoft.com/office/drawing/2014/main" id="{D9F1D897-FD0F-FAA9-3B23-3481DACB128B}"/>
              </a:ext>
            </a:extLst>
          </p:cNvPr>
          <p:cNvSpPr/>
          <p:nvPr/>
        </p:nvSpPr>
        <p:spPr>
          <a:xfrm>
            <a:off x="926344" y="5636580"/>
            <a:ext cx="5825341" cy="1094420"/>
          </a:xfrm>
          <a:prstGeom prst="roundRect">
            <a:avLst/>
          </a:prstGeom>
          <a:solidFill>
            <a:srgbClr val="4288BC">
              <a:alpha val="70000"/>
            </a:srgbClr>
          </a:solidFill>
          <a:ln>
            <a:solidFill>
              <a:srgbClr val="76A9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solidFill>
                  <a:schemeClr val="tx1"/>
                </a:solidFill>
                <a:latin typeface="Verdana" panose="020B0604030504040204" pitchFamily="34" charset="0"/>
                <a:ea typeface="Verdana" panose="020B0604030504040204" pitchFamily="34" charset="0"/>
              </a:rPr>
              <a:t>8 </a:t>
            </a:r>
            <a:r>
              <a:rPr lang="en-US" sz="3200" dirty="0" err="1">
                <a:solidFill>
                  <a:schemeClr val="tx1"/>
                </a:solidFill>
                <a:latin typeface="Verdana" panose="020B0604030504040204" pitchFamily="34" charset="0"/>
                <a:ea typeface="Verdana" panose="020B0604030504040204" pitchFamily="34" charset="0"/>
              </a:rPr>
              <a:t>năm</a:t>
            </a:r>
            <a:endParaRPr lang="en-US" sz="3200" dirty="0">
              <a:solidFill>
                <a:schemeClr val="tx1"/>
              </a:solidFill>
              <a:latin typeface="Verdana" panose="020B0604030504040204" pitchFamily="34" charset="0"/>
              <a:ea typeface="Verdana" panose="020B0604030504040204" pitchFamily="34" charset="0"/>
            </a:endParaRPr>
          </a:p>
        </p:txBody>
      </p:sp>
      <p:sp>
        <p:nvSpPr>
          <p:cNvPr id="2" name="Flowchart: Connector 1">
            <a:extLst>
              <a:ext uri="{FF2B5EF4-FFF2-40B4-BE49-F238E27FC236}">
                <a16:creationId xmlns:a16="http://schemas.microsoft.com/office/drawing/2014/main" id="{6D08C6A5-F6DC-BDA3-15FB-4391972D5D0F}"/>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0</a:t>
            </a:r>
          </a:p>
        </p:txBody>
      </p:sp>
      <p:sp>
        <p:nvSpPr>
          <p:cNvPr id="3" name="Flowchart: Connector 2">
            <a:extLst>
              <a:ext uri="{FF2B5EF4-FFF2-40B4-BE49-F238E27FC236}">
                <a16:creationId xmlns:a16="http://schemas.microsoft.com/office/drawing/2014/main" id="{765C6CDD-A836-697F-F05B-A3904CFC53B6}"/>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1</a:t>
            </a:r>
          </a:p>
        </p:txBody>
      </p:sp>
      <p:sp>
        <p:nvSpPr>
          <p:cNvPr id="7" name="Flowchart: Connector 6">
            <a:extLst>
              <a:ext uri="{FF2B5EF4-FFF2-40B4-BE49-F238E27FC236}">
                <a16:creationId xmlns:a16="http://schemas.microsoft.com/office/drawing/2014/main" id="{447C94B5-9647-2B6D-0108-E73A8494600B}"/>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2</a:t>
            </a:r>
          </a:p>
        </p:txBody>
      </p:sp>
      <p:sp>
        <p:nvSpPr>
          <p:cNvPr id="12" name="Flowchart: Connector 11">
            <a:extLst>
              <a:ext uri="{FF2B5EF4-FFF2-40B4-BE49-F238E27FC236}">
                <a16:creationId xmlns:a16="http://schemas.microsoft.com/office/drawing/2014/main" id="{F945FA39-CA74-3ED4-2191-8E0ACC868BC0}"/>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3</a:t>
            </a:r>
          </a:p>
        </p:txBody>
      </p:sp>
      <p:sp>
        <p:nvSpPr>
          <p:cNvPr id="13" name="Flowchart: Connector 12">
            <a:extLst>
              <a:ext uri="{FF2B5EF4-FFF2-40B4-BE49-F238E27FC236}">
                <a16:creationId xmlns:a16="http://schemas.microsoft.com/office/drawing/2014/main" id="{AD731FFE-0E59-456D-671C-5782A4D03FA5}"/>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4</a:t>
            </a:r>
          </a:p>
        </p:txBody>
      </p:sp>
      <p:sp>
        <p:nvSpPr>
          <p:cNvPr id="14" name="Flowchart: Connector 13">
            <a:extLst>
              <a:ext uri="{FF2B5EF4-FFF2-40B4-BE49-F238E27FC236}">
                <a16:creationId xmlns:a16="http://schemas.microsoft.com/office/drawing/2014/main" id="{01F6FCFE-E6B0-5804-8022-0C4C8EBBD412}"/>
              </a:ext>
            </a:extLst>
          </p:cNvPr>
          <p:cNvSpPr/>
          <p:nvPr/>
        </p:nvSpPr>
        <p:spPr>
          <a:xfrm>
            <a:off x="10644981" y="574975"/>
            <a:ext cx="1234440" cy="1234440"/>
          </a:xfrm>
          <a:prstGeom prst="flowChartConnector">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solidFill>
                  <a:schemeClr val="tx2">
                    <a:lumMod val="90000"/>
                    <a:lumOff val="10000"/>
                  </a:schemeClr>
                </a:solidFill>
                <a:latin typeface="Verdana" panose="020B0604030504040204" pitchFamily="34" charset="0"/>
                <a:ea typeface="Verdana" panose="020B0604030504040204" pitchFamily="34" charset="0"/>
                <a:cs typeface="Times New Roman" panose="02020603050405020304" pitchFamily="18" charset="0"/>
              </a:rPr>
              <a:t>5</a:t>
            </a:r>
          </a:p>
        </p:txBody>
      </p:sp>
    </p:spTree>
    <p:extLst>
      <p:ext uri="{BB962C8B-B14F-4D97-AF65-F5344CB8AC3E}">
        <p14:creationId xmlns:p14="http://schemas.microsoft.com/office/powerpoint/2010/main" val="2060448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4.79167E-6 1.85185E-6 L 0.75924 -0.00232 " pathEditMode="relative" rAng="0" ptsTypes="AA">
                                      <p:cBhvr>
                                        <p:cTn id="6" dur="2000" fill="hold"/>
                                        <p:tgtEl>
                                          <p:spTgt spid="4"/>
                                        </p:tgtEl>
                                        <p:attrNameLst>
                                          <p:attrName>ppt_x</p:attrName>
                                          <p:attrName>ppt_y</p:attrName>
                                        </p:attrNameLst>
                                      </p:cBhvr>
                                      <p:rCtr x="37956" y="-116"/>
                                    </p:animMotion>
                                  </p:childTnLst>
                                </p:cTn>
                              </p:par>
                            </p:childTnLst>
                          </p:cTn>
                        </p:par>
                        <p:par>
                          <p:cTn id="7" fill="hold">
                            <p:stCondLst>
                              <p:cond delay="2000"/>
                            </p:stCondLst>
                            <p:childTnLst>
                              <p:par>
                                <p:cTn id="8" presetID="8" presetClass="emph" presetSubtype="0" fill="hold" grpId="0" nodeType="afterEffect">
                                  <p:stCondLst>
                                    <p:cond delay="0"/>
                                  </p:stCondLst>
                                  <p:childTnLst>
                                    <p:animRot by="10800000">
                                      <p:cBhvr>
                                        <p:cTn id="9" dur="500" fill="hold"/>
                                        <p:tgtEl>
                                          <p:spTgt spid="5"/>
                                        </p:tgtEl>
                                        <p:attrNameLst>
                                          <p:attrName>r</p:attrName>
                                        </p:attrNameLst>
                                      </p:cBhvr>
                                    </p:animRot>
                                  </p:childTnLst>
                                </p:cTn>
                              </p:par>
                            </p:childTnLst>
                          </p:cTn>
                        </p:par>
                        <p:par>
                          <p:cTn id="10" fill="hold">
                            <p:stCondLst>
                              <p:cond delay="2500"/>
                            </p:stCondLst>
                            <p:childTnLst>
                              <p:par>
                                <p:cTn id="11" presetID="1"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par>
                          <p:cTn id="13" fill="hold">
                            <p:stCondLst>
                              <p:cond delay="2500"/>
                            </p:stCondLst>
                            <p:childTnLst>
                              <p:par>
                                <p:cTn id="14" presetID="22" presetClass="exit" presetSubtype="4" fill="hold" grpId="1" nodeType="afterEffect">
                                  <p:stCondLst>
                                    <p:cond delay="0"/>
                                  </p:stCondLst>
                                  <p:childTnLst>
                                    <p:animEffect transition="out" filter="wipe(down)">
                                      <p:cBhvr>
                                        <p:cTn id="15" dur="500"/>
                                        <p:tgtEl>
                                          <p:spTgt spid="5"/>
                                        </p:tgtEl>
                                      </p:cBhvr>
                                    </p:animEffect>
                                    <p:set>
                                      <p:cBhvr>
                                        <p:cTn id="16" dur="1" fill="hold">
                                          <p:stCondLst>
                                            <p:cond delay="499"/>
                                          </p:stCondLst>
                                        </p:cTn>
                                        <p:tgtEl>
                                          <p:spTgt spid="5"/>
                                        </p:tgtEl>
                                        <p:attrNameLst>
                                          <p:attrName>style.visibility</p:attrName>
                                        </p:attrNameLst>
                                      </p:cBhvr>
                                      <p:to>
                                        <p:strVal val="hidden"/>
                                      </p:to>
                                    </p:set>
                                  </p:childTnLst>
                                </p:cTn>
                              </p:par>
                            </p:childTnLst>
                          </p:cTn>
                        </p:par>
                        <p:par>
                          <p:cTn id="17" fill="hold">
                            <p:stCondLst>
                              <p:cond delay="3000"/>
                            </p:stCondLst>
                            <p:childTnLst>
                              <p:par>
                                <p:cTn id="18" presetID="22" presetClass="entr" presetSubtype="8"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par>
                          <p:cTn id="21" fill="hold">
                            <p:stCondLst>
                              <p:cond delay="3500"/>
                            </p:stCondLst>
                            <p:childTnLst>
                              <p:par>
                                <p:cTn id="22" presetID="8" presetClass="emph" presetSubtype="0" fill="hold" grpId="0" nodeType="afterEffect">
                                  <p:stCondLst>
                                    <p:cond delay="0"/>
                                  </p:stCondLst>
                                  <p:childTnLst>
                                    <p:animRot by="10800000">
                                      <p:cBhvr>
                                        <p:cTn id="23" dur="500" fill="hold"/>
                                        <p:tgtEl>
                                          <p:spTgt spid="10"/>
                                        </p:tgtEl>
                                        <p:attrNameLst>
                                          <p:attrName>r</p:attrName>
                                        </p:attrNameLst>
                                      </p:cBhvr>
                                    </p:animRot>
                                  </p:childTnLst>
                                </p:cTn>
                              </p:par>
                            </p:childTnLst>
                          </p:cTn>
                        </p:par>
                        <p:par>
                          <p:cTn id="24" fill="hold">
                            <p:stCondLst>
                              <p:cond delay="4000"/>
                            </p:stCondLst>
                            <p:childTnLst>
                              <p:par>
                                <p:cTn id="25" presetID="1"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par>
                          <p:cTn id="27" fill="hold">
                            <p:stCondLst>
                              <p:cond delay="4000"/>
                            </p:stCondLst>
                            <p:childTnLst>
                              <p:par>
                                <p:cTn id="28" presetID="22" presetClass="exit" presetSubtype="4" fill="hold" grpId="1" nodeType="afterEffect">
                                  <p:stCondLst>
                                    <p:cond delay="0"/>
                                  </p:stCondLst>
                                  <p:childTnLst>
                                    <p:animEffect transition="out" filter="wipe(down)">
                                      <p:cBhvr>
                                        <p:cTn id="29" dur="500"/>
                                        <p:tgtEl>
                                          <p:spTgt spid="10"/>
                                        </p:tgtEl>
                                      </p:cBhvr>
                                    </p:animEffect>
                                    <p:set>
                                      <p:cBhvr>
                                        <p:cTn id="30" dur="1" fill="hold">
                                          <p:stCondLst>
                                            <p:cond delay="499"/>
                                          </p:stCondLst>
                                        </p:cTn>
                                        <p:tgtEl>
                                          <p:spTgt spid="10"/>
                                        </p:tgtEl>
                                        <p:attrNameLst>
                                          <p:attrName>style.visibility</p:attrName>
                                        </p:attrNameLst>
                                      </p:cBhvr>
                                      <p:to>
                                        <p:strVal val="hidden"/>
                                      </p:to>
                                    </p:set>
                                  </p:childTnLst>
                                </p:cTn>
                              </p:par>
                            </p:childTnLst>
                          </p:cTn>
                        </p:par>
                        <p:par>
                          <p:cTn id="31" fill="hold">
                            <p:stCondLst>
                              <p:cond delay="4500"/>
                            </p:stCondLst>
                            <p:childTnLst>
                              <p:par>
                                <p:cTn id="32" presetID="2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left)">
                                      <p:cBhvr>
                                        <p:cTn id="34" dur="500"/>
                                        <p:tgtEl>
                                          <p:spTgt spid="11"/>
                                        </p:tgtEl>
                                      </p:cBhvr>
                                    </p:animEffect>
                                  </p:childTnLst>
                                </p:cTn>
                              </p:par>
                            </p:childTnLst>
                          </p:cTn>
                        </p:par>
                        <p:par>
                          <p:cTn id="35" fill="hold">
                            <p:stCondLst>
                              <p:cond delay="5000"/>
                            </p:stCondLst>
                            <p:childTnLst>
                              <p:par>
                                <p:cTn id="36" presetID="8" presetClass="emph" presetSubtype="0" fill="hold" grpId="0" nodeType="afterEffect">
                                  <p:stCondLst>
                                    <p:cond delay="0"/>
                                  </p:stCondLst>
                                  <p:childTnLst>
                                    <p:animRot by="10800000">
                                      <p:cBhvr>
                                        <p:cTn id="37" dur="500" fill="hold"/>
                                        <p:tgtEl>
                                          <p:spTgt spid="16"/>
                                        </p:tgtEl>
                                        <p:attrNameLst>
                                          <p:attrName>r</p:attrName>
                                        </p:attrNameLst>
                                      </p:cBhvr>
                                    </p:animRot>
                                  </p:childTnLst>
                                </p:cTn>
                              </p:par>
                            </p:childTnLst>
                          </p:cTn>
                        </p:par>
                        <p:par>
                          <p:cTn id="38" fill="hold">
                            <p:stCondLst>
                              <p:cond delay="5500"/>
                            </p:stCondLst>
                            <p:childTnLst>
                              <p:par>
                                <p:cTn id="39" presetID="1" presetClass="entr" presetSubtype="0"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par>
                          <p:cTn id="41" fill="hold">
                            <p:stCondLst>
                              <p:cond delay="5500"/>
                            </p:stCondLst>
                            <p:childTnLst>
                              <p:par>
                                <p:cTn id="42" presetID="22" presetClass="exit" presetSubtype="4" fill="hold" grpId="1" nodeType="afterEffect">
                                  <p:stCondLst>
                                    <p:cond delay="0"/>
                                  </p:stCondLst>
                                  <p:childTnLst>
                                    <p:animEffect transition="out" filter="wipe(down)">
                                      <p:cBhvr>
                                        <p:cTn id="43" dur="500"/>
                                        <p:tgtEl>
                                          <p:spTgt spid="16"/>
                                        </p:tgtEl>
                                      </p:cBhvr>
                                    </p:animEffect>
                                    <p:set>
                                      <p:cBhvr>
                                        <p:cTn id="44" dur="1" fill="hold">
                                          <p:stCondLst>
                                            <p:cond delay="499"/>
                                          </p:stCondLst>
                                        </p:cTn>
                                        <p:tgtEl>
                                          <p:spTgt spid="16"/>
                                        </p:tgtEl>
                                        <p:attrNameLst>
                                          <p:attrName>style.visibility</p:attrName>
                                        </p:attrNameLst>
                                      </p:cBhvr>
                                      <p:to>
                                        <p:strVal val="hidden"/>
                                      </p:to>
                                    </p:set>
                                  </p:childTnLst>
                                </p:cTn>
                              </p:par>
                            </p:childTnLst>
                          </p:cTn>
                        </p:par>
                        <p:par>
                          <p:cTn id="45" fill="hold">
                            <p:stCondLst>
                              <p:cond delay="6000"/>
                            </p:stCondLst>
                            <p:childTnLst>
                              <p:par>
                                <p:cTn id="46" presetID="22" presetClass="entr" presetSubtype="8" fill="hold" grpId="0" nodeType="after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ipe(left)">
                                      <p:cBhvr>
                                        <p:cTn id="48" dur="500"/>
                                        <p:tgtEl>
                                          <p:spTgt spid="17"/>
                                        </p:tgtEl>
                                      </p:cBhvr>
                                    </p:animEffect>
                                  </p:childTnLst>
                                </p:cTn>
                              </p:par>
                            </p:childTnLst>
                          </p:cTn>
                        </p:par>
                        <p:par>
                          <p:cTn id="49" fill="hold">
                            <p:stCondLst>
                              <p:cond delay="6500"/>
                            </p:stCondLst>
                            <p:childTnLst>
                              <p:par>
                                <p:cTn id="50" presetID="8" presetClass="emph" presetSubtype="0" fill="hold" grpId="0" nodeType="afterEffect">
                                  <p:stCondLst>
                                    <p:cond delay="0"/>
                                  </p:stCondLst>
                                  <p:childTnLst>
                                    <p:animRot by="10800000">
                                      <p:cBhvr>
                                        <p:cTn id="51" dur="500" fill="hold"/>
                                        <p:tgtEl>
                                          <p:spTgt spid="19"/>
                                        </p:tgtEl>
                                        <p:attrNameLst>
                                          <p:attrName>r</p:attrName>
                                        </p:attrNameLst>
                                      </p:cBhvr>
                                    </p:animRot>
                                  </p:childTnLst>
                                </p:cTn>
                              </p:par>
                            </p:childTnLst>
                          </p:cTn>
                        </p:par>
                        <p:par>
                          <p:cTn id="52" fill="hold">
                            <p:stCondLst>
                              <p:cond delay="7000"/>
                            </p:stCondLst>
                            <p:childTnLst>
                              <p:par>
                                <p:cTn id="53" presetID="1" presetClass="entr" presetSubtype="0" fill="hold" grpId="0" nodeType="after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par>
                          <p:cTn id="55" fill="hold">
                            <p:stCondLst>
                              <p:cond delay="7000"/>
                            </p:stCondLst>
                            <p:childTnLst>
                              <p:par>
                                <p:cTn id="56" presetID="22" presetClass="exit" presetSubtype="4" fill="hold" grpId="1" nodeType="afterEffect">
                                  <p:stCondLst>
                                    <p:cond delay="0"/>
                                  </p:stCondLst>
                                  <p:childTnLst>
                                    <p:animEffect transition="out" filter="wipe(down)">
                                      <p:cBhvr>
                                        <p:cTn id="57" dur="500"/>
                                        <p:tgtEl>
                                          <p:spTgt spid="19"/>
                                        </p:tgtEl>
                                      </p:cBhvr>
                                    </p:animEffect>
                                    <p:set>
                                      <p:cBhvr>
                                        <p:cTn id="58" dur="1" fill="hold">
                                          <p:stCondLst>
                                            <p:cond delay="499"/>
                                          </p:stCondLst>
                                        </p:cTn>
                                        <p:tgtEl>
                                          <p:spTgt spid="19"/>
                                        </p:tgtEl>
                                        <p:attrNameLst>
                                          <p:attrName>style.visibility</p:attrName>
                                        </p:attrNameLst>
                                      </p:cBhvr>
                                      <p:to>
                                        <p:strVal val="hidden"/>
                                      </p:to>
                                    </p:set>
                                  </p:childTnLst>
                                </p:cTn>
                              </p:par>
                            </p:childTnLst>
                          </p:cTn>
                        </p:par>
                        <p:par>
                          <p:cTn id="59" fill="hold">
                            <p:stCondLst>
                              <p:cond delay="7500"/>
                            </p:stCondLst>
                            <p:childTnLst>
                              <p:par>
                                <p:cTn id="60" presetID="22" presetClass="entr" presetSubtype="8" fill="hold" grpId="0" nodeType="after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xit" presetSubtype="1" fill="hold" grpId="0" nodeType="clickEffect">
                                  <p:stCondLst>
                                    <p:cond delay="0"/>
                                  </p:stCondLst>
                                  <p:childTnLst>
                                    <p:animEffect transition="out" filter="wheel(1)">
                                      <p:cBhvr>
                                        <p:cTn id="66" dur="1000"/>
                                        <p:tgtEl>
                                          <p:spTgt spid="14"/>
                                        </p:tgtEl>
                                      </p:cBhvr>
                                    </p:animEffect>
                                    <p:set>
                                      <p:cBhvr>
                                        <p:cTn id="67" dur="1" fill="hold">
                                          <p:stCondLst>
                                            <p:cond delay="999"/>
                                          </p:stCondLst>
                                        </p:cTn>
                                        <p:tgtEl>
                                          <p:spTgt spid="14"/>
                                        </p:tgtEl>
                                        <p:attrNameLst>
                                          <p:attrName>style.visibility</p:attrName>
                                        </p:attrNameLst>
                                      </p:cBhvr>
                                      <p:to>
                                        <p:strVal val="hidden"/>
                                      </p:to>
                                    </p:set>
                                  </p:childTnLst>
                                  <p:subTnLst>
                                    <p:audio>
                                      <p:cMediaNode vol="30000">
                                        <p:cTn display="0" masterRel="sameClick">
                                          <p:stCondLst>
                                            <p:cond evt="begin" delay="0">
                                              <p:tn val="65"/>
                                            </p:cond>
                                          </p:stCondLst>
                                          <p:endCondLst>
                                            <p:cond evt="onStopAudio" delay="0">
                                              <p:tgtEl>
                                                <p:sldTgt/>
                                              </p:tgtEl>
                                            </p:cond>
                                          </p:endCondLst>
                                        </p:cTn>
                                        <p:tgtEl>
                                          <p:sndTgt r:embed="rId2" name="camera.wav"/>
                                        </p:tgtEl>
                                      </p:cMediaNode>
                                    </p:audio>
                                  </p:subTnLst>
                                </p:cTn>
                              </p:par>
                            </p:childTnLst>
                          </p:cTn>
                        </p:par>
                        <p:par>
                          <p:cTn id="68" fill="hold">
                            <p:stCondLst>
                              <p:cond delay="1000"/>
                            </p:stCondLst>
                            <p:childTnLst>
                              <p:par>
                                <p:cTn id="69" presetID="21" presetClass="exit" presetSubtype="1" fill="hold" grpId="0" nodeType="afterEffect">
                                  <p:stCondLst>
                                    <p:cond delay="250"/>
                                  </p:stCondLst>
                                  <p:childTnLst>
                                    <p:animEffect transition="out" filter="wheel(1)">
                                      <p:cBhvr>
                                        <p:cTn id="70" dur="1000"/>
                                        <p:tgtEl>
                                          <p:spTgt spid="13"/>
                                        </p:tgtEl>
                                      </p:cBhvr>
                                    </p:animEffect>
                                    <p:set>
                                      <p:cBhvr>
                                        <p:cTn id="71" dur="1" fill="hold">
                                          <p:stCondLst>
                                            <p:cond delay="999"/>
                                          </p:stCondLst>
                                        </p:cTn>
                                        <p:tgtEl>
                                          <p:spTgt spid="13"/>
                                        </p:tgtEl>
                                        <p:attrNameLst>
                                          <p:attrName>style.visibility</p:attrName>
                                        </p:attrNameLst>
                                      </p:cBhvr>
                                      <p:to>
                                        <p:strVal val="hidden"/>
                                      </p:to>
                                    </p:set>
                                  </p:childTnLst>
                                  <p:subTnLst>
                                    <p:audio>
                                      <p:cMediaNode vol="30000">
                                        <p:cTn display="0" masterRel="sameClick">
                                          <p:stCondLst>
                                            <p:cond evt="begin" delay="0">
                                              <p:tn val="69"/>
                                            </p:cond>
                                          </p:stCondLst>
                                          <p:endCondLst>
                                            <p:cond evt="onStopAudio" delay="0">
                                              <p:tgtEl>
                                                <p:sldTgt/>
                                              </p:tgtEl>
                                            </p:cond>
                                          </p:endCondLst>
                                        </p:cTn>
                                        <p:tgtEl>
                                          <p:sndTgt r:embed="rId2" name="camera.wav"/>
                                        </p:tgtEl>
                                      </p:cMediaNode>
                                    </p:audio>
                                  </p:subTnLst>
                                </p:cTn>
                              </p:par>
                            </p:childTnLst>
                          </p:cTn>
                        </p:par>
                        <p:par>
                          <p:cTn id="72" fill="hold">
                            <p:stCondLst>
                              <p:cond delay="2250"/>
                            </p:stCondLst>
                            <p:childTnLst>
                              <p:par>
                                <p:cTn id="73" presetID="21" presetClass="exit" presetSubtype="1" fill="hold" grpId="0" nodeType="afterEffect">
                                  <p:stCondLst>
                                    <p:cond delay="250"/>
                                  </p:stCondLst>
                                  <p:childTnLst>
                                    <p:animEffect transition="out" filter="wheel(1)">
                                      <p:cBhvr>
                                        <p:cTn id="74" dur="1000"/>
                                        <p:tgtEl>
                                          <p:spTgt spid="12"/>
                                        </p:tgtEl>
                                      </p:cBhvr>
                                    </p:animEffect>
                                    <p:set>
                                      <p:cBhvr>
                                        <p:cTn id="75" dur="1" fill="hold">
                                          <p:stCondLst>
                                            <p:cond delay="999"/>
                                          </p:stCondLst>
                                        </p:cTn>
                                        <p:tgtEl>
                                          <p:spTgt spid="12"/>
                                        </p:tgtEl>
                                        <p:attrNameLst>
                                          <p:attrName>style.visibility</p:attrName>
                                        </p:attrNameLst>
                                      </p:cBhvr>
                                      <p:to>
                                        <p:strVal val="hidden"/>
                                      </p:to>
                                    </p:set>
                                  </p:childTnLst>
                                  <p:subTnLst>
                                    <p:audio>
                                      <p:cMediaNode vol="30000">
                                        <p:cTn display="0" masterRel="sameClick">
                                          <p:stCondLst>
                                            <p:cond evt="begin" delay="0">
                                              <p:tn val="73"/>
                                            </p:cond>
                                          </p:stCondLst>
                                          <p:endCondLst>
                                            <p:cond evt="onStopAudio" delay="0">
                                              <p:tgtEl>
                                                <p:sldTgt/>
                                              </p:tgtEl>
                                            </p:cond>
                                          </p:endCondLst>
                                        </p:cTn>
                                        <p:tgtEl>
                                          <p:sndTgt r:embed="rId2" name="camera.wav"/>
                                        </p:tgtEl>
                                      </p:cMediaNode>
                                    </p:audio>
                                  </p:subTnLst>
                                </p:cTn>
                              </p:par>
                            </p:childTnLst>
                          </p:cTn>
                        </p:par>
                        <p:par>
                          <p:cTn id="76" fill="hold">
                            <p:stCondLst>
                              <p:cond delay="3500"/>
                            </p:stCondLst>
                            <p:childTnLst>
                              <p:par>
                                <p:cTn id="77" presetID="21" presetClass="exit" presetSubtype="1" fill="hold" grpId="0" nodeType="afterEffect">
                                  <p:stCondLst>
                                    <p:cond delay="250"/>
                                  </p:stCondLst>
                                  <p:childTnLst>
                                    <p:animEffect transition="out" filter="wheel(1)">
                                      <p:cBhvr>
                                        <p:cTn id="78" dur="1000"/>
                                        <p:tgtEl>
                                          <p:spTgt spid="7"/>
                                        </p:tgtEl>
                                      </p:cBhvr>
                                    </p:animEffect>
                                    <p:set>
                                      <p:cBhvr>
                                        <p:cTn id="79" dur="1" fill="hold">
                                          <p:stCondLst>
                                            <p:cond delay="999"/>
                                          </p:stCondLst>
                                        </p:cTn>
                                        <p:tgtEl>
                                          <p:spTgt spid="7"/>
                                        </p:tgtEl>
                                        <p:attrNameLst>
                                          <p:attrName>style.visibility</p:attrName>
                                        </p:attrNameLst>
                                      </p:cBhvr>
                                      <p:to>
                                        <p:strVal val="hidden"/>
                                      </p:to>
                                    </p:set>
                                  </p:childTnLst>
                                  <p:subTnLst>
                                    <p:audio>
                                      <p:cMediaNode vol="30000">
                                        <p:cTn display="0" masterRel="sameClick">
                                          <p:stCondLst>
                                            <p:cond evt="begin" delay="0">
                                              <p:tn val="77"/>
                                            </p:cond>
                                          </p:stCondLst>
                                          <p:endCondLst>
                                            <p:cond evt="onStopAudio" delay="0">
                                              <p:tgtEl>
                                                <p:sldTgt/>
                                              </p:tgtEl>
                                            </p:cond>
                                          </p:endCondLst>
                                        </p:cTn>
                                        <p:tgtEl>
                                          <p:sndTgt r:embed="rId2" name="camera.wav"/>
                                        </p:tgtEl>
                                      </p:cMediaNode>
                                    </p:audio>
                                  </p:subTnLst>
                                </p:cTn>
                              </p:par>
                            </p:childTnLst>
                          </p:cTn>
                        </p:par>
                        <p:par>
                          <p:cTn id="80" fill="hold">
                            <p:stCondLst>
                              <p:cond delay="4750"/>
                            </p:stCondLst>
                            <p:childTnLst>
                              <p:par>
                                <p:cTn id="81" presetID="21" presetClass="exit" presetSubtype="1" fill="hold" grpId="0" nodeType="afterEffect">
                                  <p:stCondLst>
                                    <p:cond delay="250"/>
                                  </p:stCondLst>
                                  <p:childTnLst>
                                    <p:animEffect transition="out" filter="wheel(1)">
                                      <p:cBhvr>
                                        <p:cTn id="82" dur="1000"/>
                                        <p:tgtEl>
                                          <p:spTgt spid="3"/>
                                        </p:tgtEl>
                                      </p:cBhvr>
                                    </p:animEffect>
                                    <p:set>
                                      <p:cBhvr>
                                        <p:cTn id="83" dur="1" fill="hold">
                                          <p:stCondLst>
                                            <p:cond delay="999"/>
                                          </p:stCondLst>
                                        </p:cTn>
                                        <p:tgtEl>
                                          <p:spTgt spid="3"/>
                                        </p:tgtEl>
                                        <p:attrNameLst>
                                          <p:attrName>style.visibility</p:attrName>
                                        </p:attrNameLst>
                                      </p:cBhvr>
                                      <p:to>
                                        <p:strVal val="hidden"/>
                                      </p:to>
                                    </p:set>
                                  </p:childTnLst>
                                  <p:subTnLst>
                                    <p:audio>
                                      <p:cMediaNode vol="30000">
                                        <p:cTn display="0" masterRel="sameClick">
                                          <p:stCondLst>
                                            <p:cond evt="begin" delay="0">
                                              <p:tn val="81"/>
                                            </p:cond>
                                          </p:stCondLst>
                                          <p:endCondLst>
                                            <p:cond evt="onStopAudio" delay="0">
                                              <p:tgtEl>
                                                <p:sldTgt/>
                                              </p:tgtEl>
                                            </p:cond>
                                          </p:endCondLst>
                                        </p:cTn>
                                        <p:tgtEl>
                                          <p:sndTgt r:embed="rId2" name="camera.wav"/>
                                        </p:tgtEl>
                                      </p:cMediaNode>
                                    </p:audio>
                                  </p:subTnLst>
                                </p:cTn>
                              </p:par>
                            </p:childTnLst>
                          </p:cTn>
                        </p:par>
                        <p:par>
                          <p:cTn id="84" fill="hold">
                            <p:stCondLst>
                              <p:cond delay="6000"/>
                            </p:stCondLst>
                            <p:childTnLst>
                              <p:par>
                                <p:cTn id="85" presetID="50" presetClass="exit" presetSubtype="0" accel="100000" fill="hold" grpId="0" nodeType="afterEffect">
                                  <p:stCondLst>
                                    <p:cond delay="0"/>
                                  </p:stCondLst>
                                  <p:childTnLst>
                                    <p:anim calcmode="lin" valueType="num">
                                      <p:cBhvr>
                                        <p:cTn id="86" dur="500"/>
                                        <p:tgtEl>
                                          <p:spTgt spid="2"/>
                                        </p:tgtEl>
                                        <p:attrNameLst>
                                          <p:attrName>ppt_w</p:attrName>
                                        </p:attrNameLst>
                                      </p:cBhvr>
                                      <p:tavLst>
                                        <p:tav tm="0">
                                          <p:val>
                                            <p:strVal val="ppt_w"/>
                                          </p:val>
                                        </p:tav>
                                        <p:tav tm="100000">
                                          <p:val>
                                            <p:strVal val="ppt_w+.3"/>
                                          </p:val>
                                        </p:tav>
                                      </p:tavLst>
                                    </p:anim>
                                    <p:anim calcmode="lin" valueType="num">
                                      <p:cBhvr>
                                        <p:cTn id="87" dur="500"/>
                                        <p:tgtEl>
                                          <p:spTgt spid="2"/>
                                        </p:tgtEl>
                                        <p:attrNameLst>
                                          <p:attrName>ppt_h</p:attrName>
                                        </p:attrNameLst>
                                      </p:cBhvr>
                                      <p:tavLst>
                                        <p:tav tm="0">
                                          <p:val>
                                            <p:strVal val="ppt_h"/>
                                          </p:val>
                                        </p:tav>
                                        <p:tav tm="100000">
                                          <p:val>
                                            <p:strVal val="ppt_h"/>
                                          </p:val>
                                        </p:tav>
                                      </p:tavLst>
                                    </p:anim>
                                    <p:animEffect transition="out" filter="fade">
                                      <p:cBhvr>
                                        <p:cTn id="88" dur="500"/>
                                        <p:tgtEl>
                                          <p:spTgt spid="2"/>
                                        </p:tgtEl>
                                      </p:cBhvr>
                                    </p:animEffect>
                                    <p:set>
                                      <p:cBhvr>
                                        <p:cTn id="89" dur="1" fill="hold">
                                          <p:stCondLst>
                                            <p:cond delay="499"/>
                                          </p:stCondLst>
                                        </p:cTn>
                                        <p:tgtEl>
                                          <p:spTgt spid="2"/>
                                        </p:tgtEl>
                                        <p:attrNameLst>
                                          <p:attrName>style.visibility</p:attrName>
                                        </p:attrNameLst>
                                      </p:cBhvr>
                                      <p:to>
                                        <p:strVal val="hidden"/>
                                      </p:to>
                                    </p:set>
                                  </p:childTnLst>
                                  <p:subTnLst>
                                    <p:audio>
                                      <p:cMediaNode vol="30000">
                                        <p:cTn display="0" masterRel="sameClick">
                                          <p:stCondLst>
                                            <p:cond evt="begin" delay="0">
                                              <p:tn val="85"/>
                                            </p:cond>
                                          </p:stCondLst>
                                          <p:endCondLst>
                                            <p:cond evt="onStopAudio" delay="0">
                                              <p:tgtEl>
                                                <p:sldTgt/>
                                              </p:tgtEl>
                                            </p:cond>
                                          </p:endCondLst>
                                        </p:cTn>
                                        <p:tgtEl>
                                          <p:sndTgt r:embed="rId3" name="bomb.wav"/>
                                        </p:tgtEl>
                                      </p:cMediaNode>
                                    </p:audio>
                                  </p:subTnLst>
                                </p:cTn>
                              </p:par>
                            </p:childTnLst>
                          </p:cTn>
                        </p:par>
                      </p:childTnLst>
                    </p:cTn>
                  </p:par>
                  <p:par>
                    <p:cTn id="90" fill="hold">
                      <p:stCondLst>
                        <p:cond delay="indefinite"/>
                      </p:stCondLst>
                      <p:childTnLst>
                        <p:par>
                          <p:cTn id="91" fill="hold">
                            <p:stCondLst>
                              <p:cond delay="0"/>
                            </p:stCondLst>
                            <p:childTnLst>
                              <p:par>
                                <p:cTn id="92" presetID="22" presetClass="emph" presetSubtype="0" fill="hold" grpId="1" nodeType="clickEffect">
                                  <p:stCondLst>
                                    <p:cond delay="0"/>
                                  </p:stCondLst>
                                  <p:childTnLst>
                                    <p:animClr clrSpc="hsl" dir="cw">
                                      <p:cBhvr override="childStyle">
                                        <p:cTn id="93" dur="500" fill="hold"/>
                                        <p:tgtEl>
                                          <p:spTgt spid="9"/>
                                        </p:tgtEl>
                                        <p:attrNameLst>
                                          <p:attrName>style.color</p:attrName>
                                        </p:attrNameLst>
                                      </p:cBhvr>
                                      <p:by>
                                        <p:hsl h="-7200000" s="0" l="0"/>
                                      </p:by>
                                    </p:animClr>
                                    <p:animClr clrSpc="hsl" dir="cw">
                                      <p:cBhvr>
                                        <p:cTn id="94" dur="500" fill="hold"/>
                                        <p:tgtEl>
                                          <p:spTgt spid="9"/>
                                        </p:tgtEl>
                                        <p:attrNameLst>
                                          <p:attrName>fillcolor</p:attrName>
                                        </p:attrNameLst>
                                      </p:cBhvr>
                                      <p:by>
                                        <p:hsl h="-7200000" s="0" l="0"/>
                                      </p:by>
                                    </p:animClr>
                                    <p:animClr clrSpc="hsl" dir="cw">
                                      <p:cBhvr>
                                        <p:cTn id="95" dur="500" fill="hold"/>
                                        <p:tgtEl>
                                          <p:spTgt spid="9"/>
                                        </p:tgtEl>
                                        <p:attrNameLst>
                                          <p:attrName>stroke.color</p:attrName>
                                        </p:attrNameLst>
                                      </p:cBhvr>
                                      <p:by>
                                        <p:hsl h="-7200000" s="0" l="0"/>
                                      </p:by>
                                    </p:animClr>
                                    <p:set>
                                      <p:cBhvr>
                                        <p:cTn id="96" dur="500" fill="hold"/>
                                        <p:tgtEl>
                                          <p:spTgt spid="9"/>
                                        </p:tgtEl>
                                        <p:attrNameLst>
                                          <p:attrName>fill.type</p:attrName>
                                        </p:attrNameLst>
                                      </p:cBhvr>
                                      <p:to>
                                        <p:strVal val="solid"/>
                                      </p:to>
                                    </p:set>
                                  </p:childTnLst>
                                </p:cTn>
                              </p:par>
                              <p:par>
                                <p:cTn id="97" presetID="22" presetClass="emph" presetSubtype="0" fill="hold" grpId="1" nodeType="withEffect">
                                  <p:stCondLst>
                                    <p:cond delay="0"/>
                                  </p:stCondLst>
                                  <p:childTnLst>
                                    <p:animClr clrSpc="hsl" dir="cw">
                                      <p:cBhvr override="childStyle">
                                        <p:cTn id="98" dur="500" fill="hold"/>
                                        <p:tgtEl>
                                          <p:spTgt spid="11"/>
                                        </p:tgtEl>
                                        <p:attrNameLst>
                                          <p:attrName>style.color</p:attrName>
                                        </p:attrNameLst>
                                      </p:cBhvr>
                                      <p:by>
                                        <p:hsl h="-7200000" s="0" l="0"/>
                                      </p:by>
                                    </p:animClr>
                                    <p:animClr clrSpc="hsl" dir="cw">
                                      <p:cBhvr>
                                        <p:cTn id="99" dur="500" fill="hold"/>
                                        <p:tgtEl>
                                          <p:spTgt spid="11"/>
                                        </p:tgtEl>
                                        <p:attrNameLst>
                                          <p:attrName>fillcolor</p:attrName>
                                        </p:attrNameLst>
                                      </p:cBhvr>
                                      <p:by>
                                        <p:hsl h="-7200000" s="0" l="0"/>
                                      </p:by>
                                    </p:animClr>
                                    <p:animClr clrSpc="hsl" dir="cw">
                                      <p:cBhvr>
                                        <p:cTn id="100" dur="500" fill="hold"/>
                                        <p:tgtEl>
                                          <p:spTgt spid="11"/>
                                        </p:tgtEl>
                                        <p:attrNameLst>
                                          <p:attrName>stroke.color</p:attrName>
                                        </p:attrNameLst>
                                      </p:cBhvr>
                                      <p:by>
                                        <p:hsl h="-7200000" s="0" l="0"/>
                                      </p:by>
                                    </p:animClr>
                                    <p:set>
                                      <p:cBhvr>
                                        <p:cTn id="101" dur="500" fill="hold"/>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8" grpId="0" animBg="1"/>
      <p:bldP spid="10" grpId="0" animBg="1"/>
      <p:bldP spid="10" grpId="1" animBg="1"/>
      <p:bldP spid="19" grpId="0" animBg="1"/>
      <p:bldP spid="19" grpId="1" animBg="1"/>
      <p:bldP spid="8" grpId="0" animBg="1"/>
      <p:bldP spid="15" grpId="0" animBg="1"/>
      <p:bldP spid="6" grpId="0" animBg="1"/>
      <p:bldP spid="5" grpId="0" animBg="1"/>
      <p:bldP spid="5" grpId="1" animBg="1"/>
      <p:bldP spid="16" grpId="0" animBg="1"/>
      <p:bldP spid="16" grpId="1" animBg="1"/>
      <p:bldP spid="4" grpId="0" animBg="1"/>
      <p:bldP spid="11" grpId="0" animBg="1"/>
      <p:bldP spid="11" grpId="1" animBg="1"/>
      <p:bldP spid="17" grpId="0" animBg="1"/>
      <p:bldP spid="20" grpId="0" animBg="1"/>
      <p:bldP spid="2" grpId="0" uiExpand="1" animBg="1"/>
      <p:bldP spid="3" grpId="0" uiExpand="1" animBg="1"/>
      <p:bldP spid="7" grpId="0" uiExpand="1" animBg="1"/>
      <p:bldP spid="12" grpId="0" uiExpand="1" animBg="1"/>
      <p:bldP spid="13" grpId="0" uiExpand="1" animBg="1"/>
      <p:bldP spid="14" grpId="0" uiExpan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019B1E-E3AB-C30A-1919-99C7E11ABAAD}"/>
              </a:ext>
            </a:extLst>
          </p:cNvPr>
          <p:cNvSpPr>
            <a:spLocks noGrp="1"/>
          </p:cNvSpPr>
          <p:nvPr>
            <p:ph idx="1"/>
          </p:nvPr>
        </p:nvSpPr>
        <p:spPr>
          <a:xfrm>
            <a:off x="718930" y="818460"/>
            <a:ext cx="10711069" cy="5349584"/>
          </a:xfrm>
        </p:spPr>
        <p:txBody>
          <a:bodyPr>
            <a:noAutofit/>
          </a:bodyPr>
          <a:lstStyle/>
          <a:p>
            <a:pPr algn="just">
              <a:lnSpc>
                <a:spcPct val="120000"/>
              </a:lnSpc>
            </a:pPr>
            <a:r>
              <a:rPr lang="vi-VN" sz="3200" i="1" dirty="0"/>
              <a:t>Sách Giáo Lý của Hội Thánh Công Giáo</a:t>
            </a:r>
            <a:r>
              <a:rPr lang="vi-VN" sz="3200" dirty="0"/>
              <a:t> là kết quả của một sự cộng tác rất rộng rãi và được hoàn thiện qua sáu năm làm việc vất vả trong tinh thần cởi mở và tâm hồn nhiệt thành.</a:t>
            </a:r>
            <a:endParaRPr lang="en-US" sz="3200" dirty="0"/>
          </a:p>
          <a:p>
            <a:pPr marL="0" indent="0" algn="just">
              <a:lnSpc>
                <a:spcPct val="120000"/>
              </a:lnSpc>
              <a:buNone/>
            </a:pPr>
            <a:r>
              <a:rPr lang="en-US" sz="3200" dirty="0"/>
              <a:t>(X. </a:t>
            </a:r>
            <a:r>
              <a:rPr lang="en-US" sz="3200" dirty="0" err="1"/>
              <a:t>phần</a:t>
            </a:r>
            <a:r>
              <a:rPr lang="en-US" sz="3200" dirty="0"/>
              <a:t> </a:t>
            </a:r>
            <a:r>
              <a:rPr lang="en-US" sz="3200" dirty="0" err="1"/>
              <a:t>lộ</a:t>
            </a:r>
            <a:r>
              <a:rPr lang="en-US" sz="3200" dirty="0"/>
              <a:t> </a:t>
            </a:r>
            <a:r>
              <a:rPr lang="en-US" sz="3200" dirty="0" err="1"/>
              <a:t>trình</a:t>
            </a:r>
            <a:r>
              <a:rPr lang="en-US" sz="3200" dirty="0"/>
              <a:t> </a:t>
            </a:r>
            <a:r>
              <a:rPr lang="en-US" sz="3200" dirty="0" err="1"/>
              <a:t>và</a:t>
            </a:r>
            <a:r>
              <a:rPr lang="en-US" sz="3200" dirty="0"/>
              <a:t> </a:t>
            </a:r>
            <a:r>
              <a:rPr lang="en-US" sz="3200" dirty="0" err="1"/>
              <a:t>tinh</a:t>
            </a:r>
            <a:r>
              <a:rPr lang="en-US" sz="3200" dirty="0"/>
              <a:t> </a:t>
            </a:r>
            <a:r>
              <a:rPr lang="en-US" sz="3200" dirty="0" err="1"/>
              <a:t>thần</a:t>
            </a:r>
            <a:r>
              <a:rPr lang="en-US" sz="3200" dirty="0"/>
              <a:t> </a:t>
            </a:r>
            <a:r>
              <a:rPr lang="en-US" sz="3200" dirty="0" err="1"/>
              <a:t>soạn</a:t>
            </a:r>
            <a:r>
              <a:rPr lang="en-US" sz="3200" dirty="0"/>
              <a:t> </a:t>
            </a:r>
            <a:r>
              <a:rPr lang="en-US" sz="3200" dirty="0" err="1"/>
              <a:t>thảo</a:t>
            </a:r>
            <a:r>
              <a:rPr lang="en-US" sz="3200" dirty="0"/>
              <a:t> </a:t>
            </a:r>
            <a:r>
              <a:rPr lang="en-US" sz="3200" dirty="0" err="1"/>
              <a:t>của</a:t>
            </a:r>
            <a:r>
              <a:rPr lang="en-US" sz="3200" dirty="0"/>
              <a:t> </a:t>
            </a:r>
            <a:r>
              <a:rPr lang="en-US" sz="3200" dirty="0" err="1"/>
              <a:t>tông</a:t>
            </a:r>
            <a:r>
              <a:rPr lang="en-US" sz="3200" dirty="0"/>
              <a:t> </a:t>
            </a:r>
            <a:r>
              <a:rPr lang="en-US" sz="3200" dirty="0" err="1"/>
              <a:t>hiến</a:t>
            </a:r>
            <a:r>
              <a:rPr lang="en-US" sz="3200" dirty="0"/>
              <a:t> </a:t>
            </a:r>
            <a:r>
              <a:rPr lang="en-US" sz="3200" i="1" dirty="0"/>
              <a:t>“</a:t>
            </a:r>
            <a:r>
              <a:rPr lang="en-US" sz="3200" b="1" i="1" dirty="0"/>
              <a:t>Kho </a:t>
            </a:r>
            <a:r>
              <a:rPr lang="en-US" sz="3200" b="1" i="1" dirty="0" err="1"/>
              <a:t>Tàng</a:t>
            </a:r>
            <a:r>
              <a:rPr lang="en-US" sz="3200" b="1" i="1" dirty="0"/>
              <a:t> </a:t>
            </a:r>
            <a:r>
              <a:rPr lang="en-US" sz="3200" b="1" i="1" dirty="0" err="1"/>
              <a:t>Đức</a:t>
            </a:r>
            <a:r>
              <a:rPr lang="en-US" sz="3200" b="1" i="1" dirty="0"/>
              <a:t> Tin</a:t>
            </a:r>
            <a:r>
              <a:rPr lang="en-US" sz="3200" i="1" dirty="0"/>
              <a:t>” </a:t>
            </a:r>
            <a:r>
              <a:rPr lang="en-US" sz="3200" dirty="0" err="1"/>
              <a:t>về</a:t>
            </a:r>
            <a:r>
              <a:rPr lang="en-US" sz="3200" dirty="0"/>
              <a:t> </a:t>
            </a:r>
            <a:r>
              <a:rPr lang="en-US" sz="3200" dirty="0" err="1"/>
              <a:t>việc</a:t>
            </a:r>
            <a:r>
              <a:rPr lang="en-US" sz="3200" dirty="0"/>
              <a:t> </a:t>
            </a:r>
            <a:r>
              <a:rPr lang="en-US" sz="3200" dirty="0" err="1"/>
              <a:t>công</a:t>
            </a:r>
            <a:r>
              <a:rPr lang="en-US" sz="3200" dirty="0"/>
              <a:t> </a:t>
            </a:r>
            <a:r>
              <a:rPr lang="en-US" sz="3200" dirty="0" err="1"/>
              <a:t>bố</a:t>
            </a:r>
            <a:r>
              <a:rPr lang="en-US" sz="3200" dirty="0"/>
              <a:t> </a:t>
            </a:r>
            <a:r>
              <a:rPr lang="en-US" sz="3200" b="1" i="1" dirty="0" err="1"/>
              <a:t>Sách</a:t>
            </a:r>
            <a:r>
              <a:rPr lang="en-US" sz="3200" b="1" i="1" dirty="0"/>
              <a:t> </a:t>
            </a:r>
            <a:r>
              <a:rPr lang="en-US" sz="3200" b="1" i="1" dirty="0" err="1"/>
              <a:t>Giáo</a:t>
            </a:r>
            <a:r>
              <a:rPr lang="en-US" sz="3200" b="1" i="1" dirty="0"/>
              <a:t> Lý </a:t>
            </a:r>
            <a:r>
              <a:rPr lang="en-US" sz="3200" b="1" i="1" dirty="0" err="1"/>
              <a:t>Của</a:t>
            </a:r>
            <a:r>
              <a:rPr lang="en-US" sz="3200" b="1" i="1" dirty="0"/>
              <a:t> </a:t>
            </a:r>
            <a:r>
              <a:rPr lang="en-US" sz="3200" b="1" i="1" dirty="0" err="1"/>
              <a:t>Hội</a:t>
            </a:r>
            <a:r>
              <a:rPr lang="en-US" sz="3200" b="1" i="1" dirty="0"/>
              <a:t> </a:t>
            </a:r>
            <a:r>
              <a:rPr lang="en-US" sz="3200" b="1" i="1" dirty="0" err="1"/>
              <a:t>Thánh</a:t>
            </a:r>
            <a:r>
              <a:rPr lang="en-US" sz="3200" b="1" i="1" dirty="0"/>
              <a:t> </a:t>
            </a:r>
            <a:r>
              <a:rPr lang="en-US" sz="3200" b="1" i="1" dirty="0" err="1"/>
              <a:t>Công</a:t>
            </a:r>
            <a:r>
              <a:rPr lang="en-US" sz="3200" b="1" i="1" dirty="0"/>
              <a:t> </a:t>
            </a:r>
            <a:r>
              <a:rPr lang="en-US" sz="3200" b="1" i="1" dirty="0" err="1"/>
              <a:t>Giáo</a:t>
            </a:r>
            <a:r>
              <a:rPr lang="en-US" sz="3200" b="1" i="1" dirty="0"/>
              <a:t> </a:t>
            </a:r>
            <a:r>
              <a:rPr lang="vi-VN" sz="3200" dirty="0">
                <a:latin typeface="Aptos" panose="020B0004020202020204" pitchFamily="34" charset="0"/>
              </a:rPr>
              <a:t>được soạn thảo tiếp sau công đồng Vaticanô II</a:t>
            </a:r>
            <a:r>
              <a:rPr lang="en-US" sz="3200" i="1" dirty="0"/>
              <a:t>)</a:t>
            </a:r>
            <a:endParaRPr lang="en-US" sz="3200" dirty="0"/>
          </a:p>
        </p:txBody>
      </p:sp>
    </p:spTree>
    <p:extLst>
      <p:ext uri="{BB962C8B-B14F-4D97-AF65-F5344CB8AC3E}">
        <p14:creationId xmlns:p14="http://schemas.microsoft.com/office/powerpoint/2010/main" val="1324018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472</TotalTime>
  <Words>952</Words>
  <Application>Microsoft Office PowerPoint</Application>
  <PresentationFormat>Widescreen</PresentationFormat>
  <Paragraphs>141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Phạm Quang Năng</cp:lastModifiedBy>
  <cp:revision>36</cp:revision>
  <dcterms:created xsi:type="dcterms:W3CDTF">2025-09-08T08:04:39Z</dcterms:created>
  <dcterms:modified xsi:type="dcterms:W3CDTF">2025-12-31T02:11:51Z</dcterms:modified>
</cp:coreProperties>
</file>